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gicons.com/en/stickers/troll/fuuuu-23/"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dafruit/Adafruit-GFX-Library" TargetMode="External"/><Relationship Id="rId3" Type="http://schemas.openxmlformats.org/officeDocument/2006/relationships/hyperlink" Target="https://github.com/mrfaptastic/ESP32-HUB75-MatrixPanel-I2S-DMA" TargetMode="External"/><Relationship Id="rId4" Type="http://schemas.openxmlformats.org/officeDocument/2006/relationships/hyperlink" Target="https://github.com/bitbank2/AnimatedGIF" TargetMode="External"/><Relationship Id="rId5" Type="http://schemas.openxmlformats.org/officeDocument/2006/relationships/hyperlink" Target="https://github.com/mrfaptastic/ESP32-HUB75-MatrixPanel-I2S-DMA/blob/master/examples/AnimatedGIFPanel/AnimatedGIFPanel.ino" TargetMode="External"/><Relationship Id="rId6" Type="http://schemas.openxmlformats.org/officeDocument/2006/relationships/hyperlink" Target="https://github.com/me-no-dev/arduino-esp32fs-plugi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785019d08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785019d08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5785019d08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5785019d08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575082447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575082447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75082447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575082447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785019d08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5785019d08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785019d08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5785019d08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75082447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75082447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575082447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575082447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Fehlende Kommunikation zwischen Sensor und Matrix : Bluetooth Verbindung zwischen den Komponenten</a:t>
            </a:r>
            <a:endParaRPr sz="14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 sz="1400">
                <a:solidFill>
                  <a:schemeClr val="dk1"/>
                </a:solidFill>
              </a:rPr>
              <a:t>Hohe Rate an Fehlklassifikationen (besonders False Positive) der algorithmus gibt eine 1 aus also dass jmd auf dem Fahrrad kommt aber da ist keine Person gekommen und die Matrix wäre umsonst aufgeleuchtet:</a:t>
            </a:r>
            <a:endParaRPr sz="14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 sz="1400">
                <a:solidFill>
                  <a:schemeClr val="dk1"/>
                </a:solidFill>
              </a:rPr>
              <a:t>Upgrade der Hardware zum Einsatz leistungsstärkerer Algorithmen (FOMO- faster) objects, more objects: von der einfachen objektklassifizierung in die objekterkennung, um den algorithmus so zu trainieren, dass nur Personen erkannt werden die nebeneinander fahren</a:t>
            </a:r>
            <a:endParaRPr sz="14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 sz="1400">
                <a:solidFill>
                  <a:schemeClr val="dk1"/>
                </a:solidFill>
              </a:rPr>
              <a:t>Trainingsdatensatz vergrößern/ umlabeln</a:t>
            </a:r>
            <a:endParaRPr sz="14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15000"/>
              </a:lnSpc>
              <a:spcBef>
                <a:spcPts val="500"/>
              </a:spcBef>
              <a:spcAft>
                <a:spcPts val="0"/>
              </a:spcAft>
              <a:buClr>
                <a:schemeClr val="dk1"/>
              </a:buClr>
              <a:buSzPts val="1100"/>
              <a:buFont typeface="Arial"/>
              <a:buNone/>
            </a:pP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15000"/>
              </a:lnSpc>
              <a:spcBef>
                <a:spcPts val="500"/>
              </a:spcBef>
              <a:spcAft>
                <a:spcPts val="0"/>
              </a:spcAft>
              <a:buClr>
                <a:schemeClr val="dk1"/>
              </a:buClr>
              <a:buSzPts val="1100"/>
              <a:buFont typeface="Arial"/>
              <a:buNone/>
            </a:pPr>
            <a:r>
              <a:rPr lang="en" sz="1400">
                <a:solidFill>
                  <a:schemeClr val="dk1"/>
                </a:solidFill>
              </a:rPr>
              <a:t>Stark fehleranfällige Hardware mit kurzer Lebensdauer :</a:t>
            </a:r>
            <a:endParaRPr sz="14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 sz="1400">
                <a:solidFill>
                  <a:schemeClr val="dk1"/>
                </a:solidFill>
              </a:rPr>
              <a:t>Upgrade der Hardware und einheitliche Dokumentation</a:t>
            </a:r>
            <a:endParaRPr sz="14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 sz="1400">
                <a:solidFill>
                  <a:schemeClr val="dk1"/>
                </a:solidFill>
              </a:rPr>
              <a:t>Use Case erweitern : Prototyp auf der Radbahn mit entsprechendem gehäuse für die matrix, wie sichert man, die Strom zufuhr, wie lange hält so ein prototyp und wo die kamera platziert werden soll</a:t>
            </a:r>
            <a:endParaRPr sz="1400">
              <a:solidFill>
                <a:schemeClr val="dk1"/>
              </a:solidFill>
            </a:endParaRPr>
          </a:p>
          <a:p>
            <a:pPr indent="0" lvl="0" marL="0" rtl="0" algn="l">
              <a:spcBef>
                <a:spcPts val="5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5785019d08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5785019d08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Quelle Fu: </a:t>
            </a:r>
            <a:r>
              <a:rPr lang="en" u="sng">
                <a:solidFill>
                  <a:schemeClr val="hlink"/>
                </a:solidFill>
                <a:hlinkClick r:id="rId2"/>
              </a:rPr>
              <a:t>Fuuuu (mogicons.com)</a:t>
            </a:r>
            <a:endParaRPr/>
          </a:p>
          <a:p>
            <a:pPr indent="0" lvl="0" marL="0" rtl="0" algn="l">
              <a:spcBef>
                <a:spcPts val="0"/>
              </a:spcBef>
              <a:spcAft>
                <a:spcPts val="0"/>
              </a:spcAft>
              <a:buNone/>
            </a:pPr>
            <a:r>
              <a:rPr lang="en"/>
              <a:t>Kurzschluss</a:t>
            </a:r>
            <a:endParaRPr/>
          </a:p>
          <a:p>
            <a:pPr indent="0" lvl="0" marL="0" rtl="0" algn="l">
              <a:spcBef>
                <a:spcPts val="0"/>
              </a:spcBef>
              <a:spcAft>
                <a:spcPts val="0"/>
              </a:spcAft>
              <a:buNone/>
            </a:pPr>
            <a:r>
              <a:rPr lang="en"/>
              <a:t>Animaker ausgefallen</a:t>
            </a:r>
            <a:endParaRPr/>
          </a:p>
          <a:p>
            <a:pPr indent="0" lvl="0" marL="0" rtl="0" algn="l">
              <a:spcBef>
                <a:spcPts val="0"/>
              </a:spcBef>
              <a:spcAft>
                <a:spcPts val="0"/>
              </a:spcAft>
              <a:buNone/>
            </a:pPr>
            <a:r>
              <a:rPr lang="en"/>
              <a:t>Vermeintlich irrelevante plugins, die installiert werden mussten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575082447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575082447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75082447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75082447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575082447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575082447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575082447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575082447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75082447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75082447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Kommen wir nun zur Komponente mit der die Radfaherinnen wohl am meisten Interagieren werden.</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Der LED Anzeige.</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Zunächst einmal eine Übersicht der verwendeten Hardware</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lang="en">
                <a:solidFill>
                  <a:schemeClr val="dk1"/>
                </a:solidFill>
                <a:latin typeface="Calibri"/>
                <a:ea typeface="Calibri"/>
                <a:cs typeface="Calibri"/>
                <a:sym typeface="Calibri"/>
              </a:rPr>
              <a:t>Der ESP32 Microcontroller auf dem der Code für die Anzeige gespeichert ist</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lang="en">
                <a:solidFill>
                  <a:schemeClr val="dk1"/>
                </a:solidFill>
                <a:latin typeface="Calibri"/>
                <a:ea typeface="Calibri"/>
                <a:cs typeface="Calibri"/>
                <a:sym typeface="Calibri"/>
              </a:rPr>
              <a:t>Die Led Matrix auf der die gewünschten Abbildungen angezeigt werden</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lang="en">
                <a:solidFill>
                  <a:schemeClr val="dk1"/>
                </a:solidFill>
                <a:latin typeface="Calibri"/>
                <a:ea typeface="Calibri"/>
                <a:cs typeface="Calibri"/>
                <a:sym typeface="Calibri"/>
              </a:rPr>
              <a:t>Ein netzteil für die stromzufuhr</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lang="en">
                <a:solidFill>
                  <a:schemeClr val="dk1"/>
                </a:solidFill>
                <a:latin typeface="Calibri"/>
                <a:ea typeface="Calibri"/>
                <a:cs typeface="Calibri"/>
                <a:sym typeface="Calibri"/>
              </a:rPr>
              <a:t>Ein micro usb kabel um den code vom Rechner auf den ESP32 laden zu können</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lang="en">
                <a:solidFill>
                  <a:schemeClr val="dk1"/>
                </a:solidFill>
                <a:latin typeface="Calibri"/>
                <a:ea typeface="Calibri"/>
                <a:cs typeface="Calibri"/>
                <a:sym typeface="Calibri"/>
              </a:rPr>
              <a:t>Ein weiteres micro usb kabel mit zwei offenen kabelenden für die Versorgungsspannung ans ESP32</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lang="en">
                <a:solidFill>
                  <a:schemeClr val="dk1"/>
                </a:solidFill>
                <a:latin typeface="Calibri"/>
                <a:ea typeface="Calibri"/>
                <a:cs typeface="Calibri"/>
                <a:sym typeface="Calibri"/>
              </a:rPr>
              <a:t>15 female to female kabel um die pins vom esp32 mit den pins von der led matrx zu verknüpfen</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AutoNum type="arabicPeriod"/>
            </a:pPr>
            <a:r>
              <a:rPr lang="en">
                <a:solidFill>
                  <a:schemeClr val="dk1"/>
                </a:solidFill>
                <a:latin typeface="Calibri"/>
                <a:ea typeface="Calibri"/>
                <a:cs typeface="Calibri"/>
                <a:sym typeface="Calibri"/>
              </a:rPr>
              <a:t>Und zu guter letzt ein terminal block um die die Stromzufuhr vom ESP32 und der LED Matrix ans netzteil zu koppeln</a:t>
            </a:r>
            <a:endParaRPr>
              <a:solidFill>
                <a:schemeClr val="dk1"/>
              </a:solidFill>
              <a:latin typeface="Calibri"/>
              <a:ea typeface="Calibri"/>
              <a:cs typeface="Calibri"/>
              <a:sym typeface="Calibri"/>
            </a:endParaRPr>
          </a:p>
          <a:p>
            <a:pPr indent="0" lvl="0" marL="34290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Ursprünglich hatten wir zwischen den Pins ein Flachbandkabel, das, wie sich am Ende herausgestellt hat, wohl defekt war. Dadurch hat unsere Anzeige nicht wie gewünscht funktioniert. Generell gab es einige Schwierigkeiten aufgrund von fehlerbehafteter Hardware, die für ihre Lösung sehr viel Zeit in Anspruch genommen haben. Allerdings war es letztendlich, mithilfe der anderen LED Matrix Gruppe, Möglich das Problem mit der Anzeige zu beseitigen.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785019d08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5785019d08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Verwendete Entwicklungsumgebung:</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a:solidFill>
                  <a:schemeClr val="dk1"/>
                </a:solidFill>
              </a:rPr>
              <a:t>Arduino IDE 1.8.13, weil wir in einem vorherigen Modul gute Erfahrungen damit gemacht haben</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Verwendete Bibliotheken aus GitHub:</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u="sng">
                <a:solidFill>
                  <a:schemeClr val="hlink"/>
                </a:solidFill>
                <a:hlinkClick r:id="rId2"/>
              </a:rPr>
              <a:t>Adafruit GFX</a:t>
            </a:r>
            <a:endParaRPr sz="16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600" u="sng">
                <a:solidFill>
                  <a:schemeClr val="hlink"/>
                </a:solidFill>
                <a:hlinkClick r:id="rId3"/>
              </a:rPr>
              <a:t>ESP32-HUB75-MatrixPanel-I2S-DMA</a:t>
            </a:r>
            <a:endParaRPr sz="16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600" u="sng">
                <a:solidFill>
                  <a:schemeClr val="hlink"/>
                </a:solidFill>
                <a:hlinkClick r:id="rId4"/>
              </a:rPr>
              <a:t>Animated GIF</a:t>
            </a:r>
            <a:endParaRPr sz="1600" u="sng">
              <a:solidFill>
                <a:schemeClr val="hlink"/>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Verwendetes Beispiel:</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u="sng">
                <a:solidFill>
                  <a:schemeClr val="hlink"/>
                </a:solidFill>
                <a:hlinkClick r:id="rId5"/>
              </a:rPr>
              <a:t>AnimatedGIFPanel.ino</a:t>
            </a:r>
            <a:r>
              <a:rPr lang="en" sz="1600">
                <a:solidFill>
                  <a:schemeClr val="dk1"/>
                </a:solidFill>
              </a:rPr>
              <a:t>, da dies uns ermöglicht die Anzeige zu ändern ohne etwas am Code zu ändern</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Verwendetes Plugin:</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u="sng">
                <a:solidFill>
                  <a:schemeClr val="hlink"/>
                </a:solidFill>
                <a:hlinkClick r:id="rId6"/>
              </a:rPr>
              <a:t>Arduino ESP32 filesystem uploader</a:t>
            </a:r>
            <a:r>
              <a:rPr lang="en" sz="1600">
                <a:solidFill>
                  <a:schemeClr val="dk1"/>
                </a:solidFill>
              </a:rPr>
              <a:t>, wird benötigt um die vorab erstellten Abbildungen auf dem ESP32 zu speichern</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5785019d08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5785019d08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42900" rtl="0" algn="l">
              <a:lnSpc>
                <a:spcPct val="115000"/>
              </a:lnSpc>
              <a:spcBef>
                <a:spcPts val="0"/>
              </a:spcBef>
              <a:spcAft>
                <a:spcPts val="0"/>
              </a:spcAft>
              <a:buClr>
                <a:schemeClr val="dk1"/>
              </a:buClr>
              <a:buSzPts val="1100"/>
              <a:buFont typeface="Arial"/>
              <a:buNone/>
            </a:pPr>
            <a:r>
              <a:rPr lang="en" sz="1600">
                <a:solidFill>
                  <a:schemeClr val="dk1"/>
                </a:solidFill>
              </a:rPr>
              <a:t>Machen wir weiter mit dem Gestalterischen Part und unserem Design</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a:solidFill>
                  <a:schemeClr val="dk1"/>
                </a:solidFill>
              </a:rPr>
              <a:t>Bei der Erstellung unserer Anzeige war es uns wichtig, dass das</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a:solidFill>
                  <a:schemeClr val="dk1"/>
                </a:solidFill>
              </a:rPr>
              <a:t>Design muss vom Fahrrad aus erkennbar sein →  deshalb aufs Wesentliche reduziert</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a:solidFill>
                  <a:schemeClr val="dk1"/>
                </a:solidFill>
              </a:rPr>
              <a:t>FarradfahrerInnen sollen links überholen und sich rechts einordnen</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a:solidFill>
                  <a:schemeClr val="dk1"/>
                </a:solidFill>
              </a:rPr>
              <a:t>Grün als Farbe: Es soll keine Warnung sein, nur drauf Aufmerksam machen auf seine Mitmenschen zu achten</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a:solidFill>
                  <a:schemeClr val="dk1"/>
                </a:solidFill>
              </a:rPr>
              <a:t>Sechs Frames, die immer wieder wiederholt werden </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a:solidFill>
                  <a:schemeClr val="dk1"/>
                </a:solidFill>
              </a:rPr>
              <a:t>Verwendete Software: Piskel (kostenlos) und auch als Browseranwendung verfügbar</a:t>
            </a:r>
            <a:endParaRPr sz="16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600">
                <a:solidFill>
                  <a:schemeClr val="dk1"/>
                </a:solidFill>
              </a:rPr>
              <a:t>Wie bereits erwähnt können wir aufgrund des verwendeteten codes die abbildung ganz simpel austauschen</a:t>
            </a:r>
            <a:endParaRPr sz="1600">
              <a:solidFill>
                <a:schemeClr val="dk1"/>
              </a:solidFill>
            </a:endParaRPr>
          </a:p>
          <a:p>
            <a:pPr indent="0" lvl="0" marL="342900" rtl="0" algn="l">
              <a:lnSpc>
                <a:spcPct val="115000"/>
              </a:lnSpc>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75082447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575082447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75082447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575082447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Foto quer" showMasterSp="0">
  <p:cSld name="Titelfolie mit Foto quer">
    <p:spTree>
      <p:nvGrpSpPr>
        <p:cNvPr id="12" name="Shape 12"/>
        <p:cNvGrpSpPr/>
        <p:nvPr/>
      </p:nvGrpSpPr>
      <p:grpSpPr>
        <a:xfrm>
          <a:off x="0" y="0"/>
          <a:ext cx="0" cy="0"/>
          <a:chOff x="0" y="0"/>
          <a:chExt cx="0" cy="0"/>
        </a:xfrm>
      </p:grpSpPr>
      <p:sp>
        <p:nvSpPr>
          <p:cNvPr id="13" name="Google Shape;13;p2"/>
          <p:cNvSpPr txBox="1"/>
          <p:nvPr>
            <p:ph idx="1" type="body"/>
          </p:nvPr>
        </p:nvSpPr>
        <p:spPr>
          <a:xfrm>
            <a:off x="539750" y="4253096"/>
            <a:ext cx="6490200" cy="856200"/>
          </a:xfrm>
          <a:prstGeom prst="rect">
            <a:avLst/>
          </a:prstGeom>
          <a:noFill/>
          <a:ln>
            <a:noFill/>
          </a:ln>
        </p:spPr>
        <p:txBody>
          <a:bodyPr anchorCtr="0" anchor="t" bIns="0" lIns="0" spcFirstLastPara="1" rIns="0" wrap="square" tIns="0">
            <a:noAutofit/>
          </a:bodyPr>
          <a:lstStyle>
            <a:lvl1pPr indent="-228600" lvl="0" marL="457200" algn="l">
              <a:lnSpc>
                <a:spcPct val="138888"/>
              </a:lnSpc>
              <a:spcBef>
                <a:spcPts val="0"/>
              </a:spcBef>
              <a:spcAft>
                <a:spcPts val="0"/>
              </a:spcAft>
              <a:buClr>
                <a:schemeClr val="dk1"/>
              </a:buClr>
              <a:buSzPts val="1800"/>
              <a:buNone/>
              <a:defRPr sz="1800"/>
            </a:lvl1pPr>
            <a:lvl2pPr indent="-323850" lvl="1" marL="914400" algn="l">
              <a:lnSpc>
                <a:spcPct val="166666"/>
              </a:lnSpc>
              <a:spcBef>
                <a:spcPts val="550"/>
              </a:spcBef>
              <a:spcAft>
                <a:spcPts val="0"/>
              </a:spcAft>
              <a:buSzPts val="1500"/>
              <a:buChar char="•"/>
              <a:defRPr sz="1500"/>
            </a:lvl2pPr>
            <a:lvl3pPr indent="-342900" lvl="2" marL="1371600" algn="l">
              <a:lnSpc>
                <a:spcPct val="116666"/>
              </a:lnSpc>
              <a:spcBef>
                <a:spcPts val="550"/>
              </a:spcBef>
              <a:spcAft>
                <a:spcPts val="0"/>
              </a:spcAft>
              <a:buSzPts val="1800"/>
              <a:buChar char="•"/>
              <a:defRPr/>
            </a:lvl3pPr>
            <a:lvl4pPr indent="-342900" lvl="3" marL="1828800" algn="l">
              <a:lnSpc>
                <a:spcPct val="116666"/>
              </a:lnSpc>
              <a:spcBef>
                <a:spcPts val="550"/>
              </a:spcBef>
              <a:spcAft>
                <a:spcPts val="0"/>
              </a:spcAft>
              <a:buSzPts val="1800"/>
              <a:buChar char="•"/>
              <a:defRPr/>
            </a:lvl4pPr>
            <a:lvl5pPr indent="-342900" lvl="4" marL="2286000" algn="l">
              <a:lnSpc>
                <a:spcPct val="105555"/>
              </a:lnSpc>
              <a:spcBef>
                <a:spcPts val="550"/>
              </a:spcBef>
              <a:spcAft>
                <a:spcPts val="0"/>
              </a:spcAft>
              <a:buSzPts val="1800"/>
              <a:buChar char="•"/>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 name="Google Shape;14;p2"/>
          <p:cNvSpPr txBox="1"/>
          <p:nvPr>
            <p:ph idx="2" type="subTitle"/>
          </p:nvPr>
        </p:nvSpPr>
        <p:spPr>
          <a:xfrm>
            <a:off x="540364" y="3189130"/>
            <a:ext cx="6637800" cy="614700"/>
          </a:xfrm>
          <a:prstGeom prst="rect">
            <a:avLst/>
          </a:prstGeom>
          <a:noFill/>
          <a:ln>
            <a:noFill/>
          </a:ln>
        </p:spPr>
        <p:txBody>
          <a:bodyPr anchorCtr="0" anchor="t" bIns="0" lIns="0" spcFirstLastPara="1" rIns="0" wrap="square" tIns="0">
            <a:noAutofit/>
          </a:bodyPr>
          <a:lstStyle>
            <a:lvl1pPr lvl="0" algn="l">
              <a:lnSpc>
                <a:spcPct val="106666"/>
              </a:lnSpc>
              <a:spcBef>
                <a:spcPts val="0"/>
              </a:spcBef>
              <a:spcAft>
                <a:spcPts val="0"/>
              </a:spcAft>
              <a:buClr>
                <a:schemeClr val="accent1"/>
              </a:buClr>
              <a:buSzPts val="3000"/>
              <a:buNone/>
              <a:defRPr sz="3000">
                <a:solidFill>
                  <a:schemeClr val="accent1"/>
                </a:solidFill>
              </a:defRPr>
            </a:lvl1pPr>
            <a:lvl2pPr lvl="1" algn="ctr">
              <a:lnSpc>
                <a:spcPct val="166666"/>
              </a:lnSpc>
              <a:spcBef>
                <a:spcPts val="0"/>
              </a:spcBef>
              <a:spcAft>
                <a:spcPts val="0"/>
              </a:spcAft>
              <a:buSzPts val="1500"/>
              <a:buNone/>
              <a:defRPr sz="1500"/>
            </a:lvl2pPr>
            <a:lvl3pPr lvl="2" algn="ctr">
              <a:lnSpc>
                <a:spcPct val="155555"/>
              </a:lnSpc>
              <a:spcBef>
                <a:spcPts val="550"/>
              </a:spcBef>
              <a:spcAft>
                <a:spcPts val="0"/>
              </a:spcAft>
              <a:buSzPts val="1350"/>
              <a:buNone/>
              <a:defRPr sz="1350"/>
            </a:lvl3pPr>
            <a:lvl4pPr lvl="3" algn="ctr">
              <a:lnSpc>
                <a:spcPct val="175000"/>
              </a:lnSpc>
              <a:spcBef>
                <a:spcPts val="550"/>
              </a:spcBef>
              <a:spcAft>
                <a:spcPts val="0"/>
              </a:spcAft>
              <a:buSzPts val="1200"/>
              <a:buNone/>
              <a:defRPr sz="1200"/>
            </a:lvl4pPr>
            <a:lvl5pPr lvl="4" algn="ctr">
              <a:lnSpc>
                <a:spcPct val="158333"/>
              </a:lnSpc>
              <a:spcBef>
                <a:spcPts val="550"/>
              </a:spcBef>
              <a:spcAft>
                <a:spcPts val="0"/>
              </a:spcAft>
              <a:buSzPts val="1200"/>
              <a:buNone/>
              <a:defRPr sz="1200"/>
            </a:lvl5pPr>
            <a:lvl6pPr lvl="5" algn="ctr">
              <a:lnSpc>
                <a:spcPct val="90000"/>
              </a:lnSpc>
              <a:spcBef>
                <a:spcPts val="550"/>
              </a:spcBef>
              <a:spcAft>
                <a:spcPts val="0"/>
              </a:spcAft>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5" name="Google Shape;15;p2"/>
          <p:cNvSpPr txBox="1"/>
          <p:nvPr>
            <p:ph type="title"/>
          </p:nvPr>
        </p:nvSpPr>
        <p:spPr>
          <a:xfrm>
            <a:off x="540364" y="2790660"/>
            <a:ext cx="6637800" cy="1064400"/>
          </a:xfrm>
          <a:prstGeom prst="rect">
            <a:avLst/>
          </a:prstGeom>
          <a:noFill/>
          <a:ln>
            <a:noFill/>
          </a:ln>
        </p:spPr>
        <p:txBody>
          <a:bodyPr anchorCtr="0" anchor="t" bIns="0" lIns="0" spcFirstLastPara="1" rIns="0" wrap="square" tIns="0">
            <a:spAutoFit/>
          </a:bodyPr>
          <a:lstStyle>
            <a:lvl1pPr lvl="0" algn="l">
              <a:lnSpc>
                <a:spcPct val="106250"/>
              </a:lnSpc>
              <a:spcBef>
                <a:spcPts val="0"/>
              </a:spcBef>
              <a:spcAft>
                <a:spcPts val="0"/>
              </a:spcAft>
              <a:buClr>
                <a:schemeClr val="accent1"/>
              </a:buClr>
              <a:buSzPts val="32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p:nvPr>
            <p:ph idx="3" type="pic"/>
          </p:nvPr>
        </p:nvSpPr>
        <p:spPr>
          <a:xfrm>
            <a:off x="0" y="0"/>
            <a:ext cx="9144000" cy="2574000"/>
          </a:xfrm>
          <a:prstGeom prst="rect">
            <a:avLst/>
          </a:prstGeom>
          <a:solidFill>
            <a:srgbClr val="D8D8D8"/>
          </a:solidFill>
          <a:ln>
            <a:noFill/>
          </a:ln>
        </p:spPr>
      </p:sp>
      <p:pic>
        <p:nvPicPr>
          <p:cNvPr id="17" name="Google Shape;17;p2"/>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18" name="Google Shape;18;p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2spaltiger Text">
  <p:cSld name="Titel + 2spaltiger Text">
    <p:spTree>
      <p:nvGrpSpPr>
        <p:cNvPr id="69" name="Shape 69"/>
        <p:cNvGrpSpPr/>
        <p:nvPr/>
      </p:nvGrpSpPr>
      <p:grpSpPr>
        <a:xfrm>
          <a:off x="0" y="0"/>
          <a:ext cx="0" cy="0"/>
          <a:chOff x="0" y="0"/>
          <a:chExt cx="0" cy="0"/>
        </a:xfrm>
      </p:grpSpPr>
      <p:sp>
        <p:nvSpPr>
          <p:cNvPr id="70" name="Google Shape;70;p11"/>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a:off x="540000" y="998574"/>
            <a:ext cx="3671700" cy="34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228600" lvl="1" marL="914400" algn="l">
              <a:lnSpc>
                <a:spcPct val="100000"/>
              </a:lnSpc>
              <a:spcBef>
                <a:spcPts val="550"/>
              </a:spcBef>
              <a:spcAft>
                <a:spcPts val="0"/>
              </a:spcAft>
              <a:buSzPts val="1400"/>
              <a:buFont typeface="Arial"/>
              <a:buNone/>
              <a:defRPr sz="1400">
                <a:solidFill>
                  <a:schemeClr val="dk1"/>
                </a:solidFill>
                <a:latin typeface="Arial"/>
                <a:ea typeface="Arial"/>
                <a:cs typeface="Arial"/>
                <a:sym typeface="Arial"/>
              </a:defRPr>
            </a:lvl2pPr>
            <a:lvl3pPr indent="-228600" lvl="2" marL="1371600" algn="l">
              <a:lnSpc>
                <a:spcPct val="100000"/>
              </a:lnSpc>
              <a:spcBef>
                <a:spcPts val="550"/>
              </a:spcBef>
              <a:spcAft>
                <a:spcPts val="0"/>
              </a:spcAft>
              <a:buSzPts val="1200"/>
              <a:buNone/>
              <a:defRPr sz="1200">
                <a:solidFill>
                  <a:schemeClr val="dk1"/>
                </a:solidFill>
                <a:latin typeface="Arial"/>
                <a:ea typeface="Arial"/>
                <a:cs typeface="Arial"/>
                <a:sym typeface="Arial"/>
              </a:defRPr>
            </a:lvl3pPr>
            <a:lvl4pPr indent="-298450" lvl="3" marL="1828800" algn="l">
              <a:lnSpc>
                <a:spcPct val="100000"/>
              </a:lnSpc>
              <a:spcBef>
                <a:spcPts val="550"/>
              </a:spcBef>
              <a:spcAft>
                <a:spcPts val="0"/>
              </a:spcAft>
              <a:buSzPts val="1100"/>
              <a:buChar char="•"/>
              <a:defRPr sz="1100"/>
            </a:lvl4pPr>
            <a:lvl5pPr indent="-317500" lvl="4" marL="2286000" algn="l">
              <a:lnSpc>
                <a:spcPct val="135714"/>
              </a:lnSpc>
              <a:spcBef>
                <a:spcPts val="550"/>
              </a:spcBef>
              <a:spcAft>
                <a:spcPts val="0"/>
              </a:spcAft>
              <a:buSzPts val="1400"/>
              <a:buChar char="•"/>
              <a:defRPr sz="1400"/>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 name="Google Shape;72;p11"/>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74" name="Google Shape;74;p11"/>
          <p:cNvSpPr txBox="1"/>
          <p:nvPr>
            <p:ph idx="2" type="body"/>
          </p:nvPr>
        </p:nvSpPr>
        <p:spPr>
          <a:xfrm>
            <a:off x="4392613" y="998574"/>
            <a:ext cx="3671700" cy="34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550"/>
              </a:spcBef>
              <a:spcAft>
                <a:spcPts val="0"/>
              </a:spcAft>
              <a:buSzPts val="1400"/>
              <a:buChar char="•"/>
              <a:defRPr sz="1400"/>
            </a:lvl2pPr>
            <a:lvl3pPr indent="-228600" lvl="2" marL="1371600" algn="l">
              <a:lnSpc>
                <a:spcPct val="175000"/>
              </a:lnSpc>
              <a:spcBef>
                <a:spcPts val="550"/>
              </a:spcBef>
              <a:spcAft>
                <a:spcPts val="0"/>
              </a:spcAft>
              <a:buSzPts val="1200"/>
              <a:buNone/>
              <a:defRPr sz="1200">
                <a:solidFill>
                  <a:schemeClr val="dk1"/>
                </a:solidFill>
                <a:latin typeface="Arial"/>
                <a:ea typeface="Arial"/>
                <a:cs typeface="Arial"/>
                <a:sym typeface="Arial"/>
              </a:defRPr>
            </a:lvl3pPr>
            <a:lvl4pPr indent="-228600" lvl="3" marL="1828800" algn="l">
              <a:lnSpc>
                <a:spcPct val="190909"/>
              </a:lnSpc>
              <a:spcBef>
                <a:spcPts val="550"/>
              </a:spcBef>
              <a:spcAft>
                <a:spcPts val="0"/>
              </a:spcAft>
              <a:buSzPts val="1100"/>
              <a:buNone/>
              <a:defRPr sz="1100">
                <a:solidFill>
                  <a:schemeClr val="dk1"/>
                </a:solidFill>
                <a:latin typeface="Arial"/>
                <a:ea typeface="Arial"/>
                <a:cs typeface="Arial"/>
                <a:sym typeface="Arial"/>
              </a:defRPr>
            </a:lvl4pPr>
            <a:lvl5pPr indent="-317500" lvl="4" marL="2286000" algn="l">
              <a:lnSpc>
                <a:spcPct val="135714"/>
              </a:lnSpc>
              <a:spcBef>
                <a:spcPts val="550"/>
              </a:spcBef>
              <a:spcAft>
                <a:spcPts val="0"/>
              </a:spcAft>
              <a:buSzPts val="1400"/>
              <a:buChar char="•"/>
              <a:defRPr sz="1400"/>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 3spaltiger Text">
  <p:cSld name="1_Titel + 3spaltiger Text">
    <p:spTree>
      <p:nvGrpSpPr>
        <p:cNvPr id="75" name="Shape 75"/>
        <p:cNvGrpSpPr/>
        <p:nvPr/>
      </p:nvGrpSpPr>
      <p:grpSpPr>
        <a:xfrm>
          <a:off x="0" y="0"/>
          <a:ext cx="0" cy="0"/>
          <a:chOff x="0" y="0"/>
          <a:chExt cx="0" cy="0"/>
        </a:xfrm>
      </p:grpSpPr>
      <p:sp>
        <p:nvSpPr>
          <p:cNvPr id="76" name="Google Shape;76;p12"/>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a:off x="540000" y="998574"/>
            <a:ext cx="2382300" cy="34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550"/>
              </a:spcBef>
              <a:spcAft>
                <a:spcPts val="0"/>
              </a:spcAft>
              <a:buSzPts val="1200"/>
              <a:buChar char="•"/>
              <a:defRPr sz="1200"/>
            </a:lvl2pPr>
            <a:lvl3pPr indent="-298450" lvl="2" marL="1371600" algn="l">
              <a:lnSpc>
                <a:spcPct val="100000"/>
              </a:lnSpc>
              <a:spcBef>
                <a:spcPts val="550"/>
              </a:spcBef>
              <a:spcAft>
                <a:spcPts val="0"/>
              </a:spcAft>
              <a:buSzPts val="1100"/>
              <a:buChar char="•"/>
              <a:defRPr sz="1100"/>
            </a:lvl3pPr>
            <a:lvl4pPr indent="-317500" lvl="3" marL="1828800" algn="l">
              <a:lnSpc>
                <a:spcPct val="150000"/>
              </a:lnSpc>
              <a:spcBef>
                <a:spcPts val="550"/>
              </a:spcBef>
              <a:spcAft>
                <a:spcPts val="0"/>
              </a:spcAft>
              <a:buSzPts val="1400"/>
              <a:buChar char="•"/>
              <a:defRPr sz="1400"/>
            </a:lvl4pPr>
            <a:lvl5pPr indent="-292100" lvl="4" marL="2286000" algn="l">
              <a:lnSpc>
                <a:spcPct val="100000"/>
              </a:lnSpc>
              <a:spcBef>
                <a:spcPts val="550"/>
              </a:spcBef>
              <a:spcAft>
                <a:spcPts val="0"/>
              </a:spcAft>
              <a:buSzPts val="1000"/>
              <a:buChar char="•"/>
              <a:defRPr sz="1000"/>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8" name="Google Shape;78;p12"/>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80" name="Google Shape;80;p12"/>
          <p:cNvSpPr txBox="1"/>
          <p:nvPr>
            <p:ph idx="2" type="body"/>
          </p:nvPr>
        </p:nvSpPr>
        <p:spPr>
          <a:xfrm>
            <a:off x="3111156" y="998574"/>
            <a:ext cx="2382300" cy="34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550"/>
              </a:spcBef>
              <a:spcAft>
                <a:spcPts val="0"/>
              </a:spcAft>
              <a:buSzPts val="1200"/>
              <a:buChar char="•"/>
              <a:defRPr sz="1200"/>
            </a:lvl2pPr>
            <a:lvl3pPr indent="-298450" lvl="2" marL="1371600" algn="l">
              <a:lnSpc>
                <a:spcPct val="100000"/>
              </a:lnSpc>
              <a:spcBef>
                <a:spcPts val="550"/>
              </a:spcBef>
              <a:spcAft>
                <a:spcPts val="0"/>
              </a:spcAft>
              <a:buSzPts val="1100"/>
              <a:buChar char="•"/>
              <a:defRPr sz="1100">
                <a:solidFill>
                  <a:schemeClr val="dk1"/>
                </a:solidFill>
                <a:latin typeface="Arial"/>
                <a:ea typeface="Arial"/>
                <a:cs typeface="Arial"/>
                <a:sym typeface="Arial"/>
              </a:defRPr>
            </a:lvl3pPr>
            <a:lvl4pPr indent="-317500" lvl="3" marL="1828800" algn="l">
              <a:lnSpc>
                <a:spcPct val="150000"/>
              </a:lnSpc>
              <a:spcBef>
                <a:spcPts val="550"/>
              </a:spcBef>
              <a:spcAft>
                <a:spcPts val="0"/>
              </a:spcAft>
              <a:buSzPts val="1400"/>
              <a:buChar char="•"/>
              <a:defRPr sz="1400"/>
            </a:lvl4pPr>
            <a:lvl5pPr indent="-292100" lvl="4" marL="2286000" algn="l">
              <a:lnSpc>
                <a:spcPct val="100000"/>
              </a:lnSpc>
              <a:spcBef>
                <a:spcPts val="550"/>
              </a:spcBef>
              <a:spcAft>
                <a:spcPts val="0"/>
              </a:spcAft>
              <a:buSzPts val="1000"/>
              <a:buChar char="•"/>
              <a:defRPr sz="1000">
                <a:solidFill>
                  <a:schemeClr val="dk1"/>
                </a:solidFill>
                <a:latin typeface="Arial"/>
                <a:ea typeface="Arial"/>
                <a:cs typeface="Arial"/>
                <a:sym typeface="Arial"/>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2"/>
          <p:cNvSpPr txBox="1"/>
          <p:nvPr>
            <p:ph idx="3" type="body"/>
          </p:nvPr>
        </p:nvSpPr>
        <p:spPr>
          <a:xfrm>
            <a:off x="5682312" y="998574"/>
            <a:ext cx="2382300" cy="34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550"/>
              </a:spcBef>
              <a:spcAft>
                <a:spcPts val="0"/>
              </a:spcAft>
              <a:buSzPts val="1200"/>
              <a:buChar char="•"/>
              <a:defRPr sz="1200"/>
            </a:lvl2pPr>
            <a:lvl3pPr indent="-298450" lvl="2" marL="1371600" algn="l">
              <a:lnSpc>
                <a:spcPct val="100000"/>
              </a:lnSpc>
              <a:spcBef>
                <a:spcPts val="550"/>
              </a:spcBef>
              <a:spcAft>
                <a:spcPts val="0"/>
              </a:spcAft>
              <a:buSzPts val="1100"/>
              <a:buChar char="•"/>
              <a:defRPr sz="1100">
                <a:solidFill>
                  <a:schemeClr val="dk1"/>
                </a:solidFill>
                <a:latin typeface="Arial"/>
                <a:ea typeface="Arial"/>
                <a:cs typeface="Arial"/>
                <a:sym typeface="Arial"/>
              </a:defRPr>
            </a:lvl3pPr>
            <a:lvl4pPr indent="-317500" lvl="3" marL="1828800" algn="l">
              <a:lnSpc>
                <a:spcPct val="150000"/>
              </a:lnSpc>
              <a:spcBef>
                <a:spcPts val="550"/>
              </a:spcBef>
              <a:spcAft>
                <a:spcPts val="0"/>
              </a:spcAft>
              <a:buSzPts val="1400"/>
              <a:buChar char="•"/>
              <a:defRPr sz="1400"/>
            </a:lvl4pPr>
            <a:lvl5pPr indent="-292100" lvl="4" marL="2286000" algn="l">
              <a:lnSpc>
                <a:spcPct val="100000"/>
              </a:lnSpc>
              <a:spcBef>
                <a:spcPts val="550"/>
              </a:spcBef>
              <a:spcAft>
                <a:spcPts val="0"/>
              </a:spcAft>
              <a:buSzPts val="1000"/>
              <a:buChar char="•"/>
              <a:defRPr sz="1000">
                <a:solidFill>
                  <a:schemeClr val="dk1"/>
                </a:solidFill>
                <a:latin typeface="Arial"/>
                <a:ea typeface="Arial"/>
                <a:cs typeface="Arial"/>
                <a:sym typeface="Arial"/>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 Text-Bild 1">
  <p:cSld name="1_Titel + Text-Bild 1">
    <p:spTree>
      <p:nvGrpSpPr>
        <p:cNvPr id="82" name="Shape 82"/>
        <p:cNvGrpSpPr/>
        <p:nvPr/>
      </p:nvGrpSpPr>
      <p:grpSpPr>
        <a:xfrm>
          <a:off x="0" y="0"/>
          <a:ext cx="0" cy="0"/>
          <a:chOff x="0" y="0"/>
          <a:chExt cx="0" cy="0"/>
        </a:xfrm>
      </p:grpSpPr>
      <p:sp>
        <p:nvSpPr>
          <p:cNvPr id="83" name="Google Shape;83;p13"/>
          <p:cNvSpPr/>
          <p:nvPr>
            <p:ph idx="2" type="pic"/>
          </p:nvPr>
        </p:nvSpPr>
        <p:spPr>
          <a:xfrm>
            <a:off x="0" y="-1"/>
            <a:ext cx="5470800" cy="5143500"/>
          </a:xfrm>
          <a:prstGeom prst="rect">
            <a:avLst/>
          </a:prstGeom>
          <a:solidFill>
            <a:srgbClr val="D8D8D8"/>
          </a:solidFill>
          <a:ln>
            <a:noFill/>
          </a:ln>
        </p:spPr>
      </p:sp>
      <p:sp>
        <p:nvSpPr>
          <p:cNvPr id="84" name="Google Shape;84;p13"/>
          <p:cNvSpPr txBox="1"/>
          <p:nvPr>
            <p:ph idx="1" type="body"/>
          </p:nvPr>
        </p:nvSpPr>
        <p:spPr>
          <a:xfrm>
            <a:off x="5802313" y="1368245"/>
            <a:ext cx="2262300" cy="3048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550"/>
              </a:spcBef>
              <a:spcAft>
                <a:spcPts val="0"/>
              </a:spcAft>
              <a:buSzPts val="1200"/>
              <a:buChar char="•"/>
              <a:defRPr sz="1200"/>
            </a:lvl2pPr>
            <a:lvl3pPr indent="-298450" lvl="2" marL="1371600" algn="l">
              <a:lnSpc>
                <a:spcPct val="100000"/>
              </a:lnSpc>
              <a:spcBef>
                <a:spcPts val="550"/>
              </a:spcBef>
              <a:spcAft>
                <a:spcPts val="0"/>
              </a:spcAft>
              <a:buSzPts val="1100"/>
              <a:buChar char="•"/>
              <a:defRPr sz="1100"/>
            </a:lvl3pPr>
            <a:lvl4pPr indent="-304800" lvl="3" marL="1828800" algn="l">
              <a:lnSpc>
                <a:spcPct val="175000"/>
              </a:lnSpc>
              <a:spcBef>
                <a:spcPts val="550"/>
              </a:spcBef>
              <a:spcAft>
                <a:spcPts val="0"/>
              </a:spcAft>
              <a:buSzPts val="1200"/>
              <a:buChar char="•"/>
              <a:defRPr sz="1200"/>
            </a:lvl4pPr>
            <a:lvl5pPr indent="-292100" lvl="4" marL="2286000" algn="l">
              <a:lnSpc>
                <a:spcPct val="100000"/>
              </a:lnSpc>
              <a:spcBef>
                <a:spcPts val="550"/>
              </a:spcBef>
              <a:spcAft>
                <a:spcPts val="0"/>
              </a:spcAft>
              <a:buSzPts val="1000"/>
              <a:buChar char="•"/>
              <a:defRPr sz="1000"/>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 name="Google Shape;85;p13"/>
          <p:cNvSpPr txBox="1"/>
          <p:nvPr>
            <p:ph type="title"/>
          </p:nvPr>
        </p:nvSpPr>
        <p:spPr>
          <a:xfrm>
            <a:off x="5802313" y="305146"/>
            <a:ext cx="2982900" cy="10632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11" type="ftr"/>
          </p:nvPr>
        </p:nvSpPr>
        <p:spPr>
          <a:xfrm>
            <a:off x="2450125" y="4687099"/>
            <a:ext cx="27510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2spaltiger Text mit Bild">
  <p:cSld name="Titel + 2spaltiger Text mit Bild">
    <p:spTree>
      <p:nvGrpSpPr>
        <p:cNvPr id="88" name="Shape 88"/>
        <p:cNvGrpSpPr/>
        <p:nvPr/>
      </p:nvGrpSpPr>
      <p:grpSpPr>
        <a:xfrm>
          <a:off x="0" y="0"/>
          <a:ext cx="0" cy="0"/>
          <a:chOff x="0" y="0"/>
          <a:chExt cx="0" cy="0"/>
        </a:xfrm>
      </p:grpSpPr>
      <p:sp>
        <p:nvSpPr>
          <p:cNvPr id="89" name="Google Shape;89;p14"/>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txBox="1"/>
          <p:nvPr>
            <p:ph idx="1" type="body"/>
          </p:nvPr>
        </p:nvSpPr>
        <p:spPr>
          <a:xfrm>
            <a:off x="540000" y="2660952"/>
            <a:ext cx="3671700" cy="1757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228600" lvl="1" marL="914400" algn="l">
              <a:lnSpc>
                <a:spcPct val="100000"/>
              </a:lnSpc>
              <a:spcBef>
                <a:spcPts val="550"/>
              </a:spcBef>
              <a:spcAft>
                <a:spcPts val="0"/>
              </a:spcAft>
              <a:buSzPts val="1200"/>
              <a:buNone/>
              <a:defRPr sz="1200">
                <a:solidFill>
                  <a:schemeClr val="dk1"/>
                </a:solidFill>
                <a:latin typeface="Arial"/>
                <a:ea typeface="Arial"/>
                <a:cs typeface="Arial"/>
                <a:sym typeface="Arial"/>
              </a:defRPr>
            </a:lvl2pPr>
            <a:lvl3pPr indent="-228600" lvl="2" marL="1371600" algn="l">
              <a:lnSpc>
                <a:spcPct val="100000"/>
              </a:lnSpc>
              <a:spcBef>
                <a:spcPts val="550"/>
              </a:spcBef>
              <a:spcAft>
                <a:spcPts val="0"/>
              </a:spcAft>
              <a:buSzPts val="1100"/>
              <a:buNone/>
              <a:defRPr sz="1100">
                <a:solidFill>
                  <a:schemeClr val="dk1"/>
                </a:solidFill>
                <a:latin typeface="Arial"/>
                <a:ea typeface="Arial"/>
                <a:cs typeface="Arial"/>
                <a:sym typeface="Arial"/>
              </a:defRPr>
            </a:lvl3pPr>
            <a:lvl4pPr indent="-317500" lvl="3" marL="1828800" algn="l">
              <a:lnSpc>
                <a:spcPct val="150000"/>
              </a:lnSpc>
              <a:spcBef>
                <a:spcPts val="550"/>
              </a:spcBef>
              <a:spcAft>
                <a:spcPts val="0"/>
              </a:spcAft>
              <a:buSzPts val="1400"/>
              <a:buChar char="•"/>
              <a:defRPr sz="1400"/>
            </a:lvl4pPr>
            <a:lvl5pPr indent="-292100" lvl="4" marL="2286000" algn="l">
              <a:lnSpc>
                <a:spcPct val="100000"/>
              </a:lnSpc>
              <a:spcBef>
                <a:spcPts val="550"/>
              </a:spcBef>
              <a:spcAft>
                <a:spcPts val="0"/>
              </a:spcAft>
              <a:buSzPts val="1000"/>
              <a:buChar char="•"/>
              <a:defRPr sz="1000"/>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 name="Google Shape;91;p14"/>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4"/>
          <p:cNvSpPr txBox="1"/>
          <p:nvPr>
            <p:ph idx="2" type="body"/>
          </p:nvPr>
        </p:nvSpPr>
        <p:spPr>
          <a:xfrm>
            <a:off x="4392613" y="2660952"/>
            <a:ext cx="3671700" cy="1757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04800" lvl="1" marL="914400" algn="l">
              <a:lnSpc>
                <a:spcPct val="100000"/>
              </a:lnSpc>
              <a:spcBef>
                <a:spcPts val="550"/>
              </a:spcBef>
              <a:spcAft>
                <a:spcPts val="0"/>
              </a:spcAft>
              <a:buSzPts val="1200"/>
              <a:buChar char="•"/>
              <a:defRPr sz="1200">
                <a:solidFill>
                  <a:schemeClr val="dk1"/>
                </a:solidFill>
                <a:latin typeface="Arial"/>
                <a:ea typeface="Arial"/>
                <a:cs typeface="Arial"/>
                <a:sym typeface="Arial"/>
              </a:defRPr>
            </a:lvl2pPr>
            <a:lvl3pPr indent="-228600" lvl="2" marL="1371600" algn="l">
              <a:lnSpc>
                <a:spcPct val="190909"/>
              </a:lnSpc>
              <a:spcBef>
                <a:spcPts val="550"/>
              </a:spcBef>
              <a:spcAft>
                <a:spcPts val="0"/>
              </a:spcAft>
              <a:buSzPts val="1100"/>
              <a:buNone/>
              <a:defRPr sz="1100">
                <a:solidFill>
                  <a:schemeClr val="dk1"/>
                </a:solidFill>
                <a:latin typeface="Arial"/>
                <a:ea typeface="Arial"/>
                <a:cs typeface="Arial"/>
                <a:sym typeface="Arial"/>
              </a:defRPr>
            </a:lvl3pPr>
            <a:lvl4pPr indent="-317500" lvl="3" marL="1828800" algn="l">
              <a:lnSpc>
                <a:spcPct val="150000"/>
              </a:lnSpc>
              <a:spcBef>
                <a:spcPts val="550"/>
              </a:spcBef>
              <a:spcAft>
                <a:spcPts val="0"/>
              </a:spcAft>
              <a:buSzPts val="1400"/>
              <a:buChar char="•"/>
              <a:defRPr sz="1400"/>
            </a:lvl4pPr>
            <a:lvl5pPr indent="-292100" lvl="4" marL="2286000" algn="l">
              <a:lnSpc>
                <a:spcPct val="190000"/>
              </a:lnSpc>
              <a:spcBef>
                <a:spcPts val="550"/>
              </a:spcBef>
              <a:spcAft>
                <a:spcPts val="0"/>
              </a:spcAft>
              <a:buSzPts val="1000"/>
              <a:buChar char="•"/>
              <a:defRPr sz="1000">
                <a:solidFill>
                  <a:schemeClr val="dk1"/>
                </a:solidFill>
                <a:latin typeface="Arial"/>
                <a:ea typeface="Arial"/>
                <a:cs typeface="Arial"/>
                <a:sym typeface="Arial"/>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14"/>
          <p:cNvSpPr/>
          <p:nvPr>
            <p:ph idx="3" type="pic"/>
          </p:nvPr>
        </p:nvSpPr>
        <p:spPr>
          <a:xfrm>
            <a:off x="539750" y="998574"/>
            <a:ext cx="3672000" cy="1517100"/>
          </a:xfrm>
          <a:prstGeom prst="rect">
            <a:avLst/>
          </a:prstGeom>
          <a:solidFill>
            <a:srgbClr val="D8D8D8"/>
          </a:solidFill>
          <a:ln>
            <a:noFill/>
          </a:ln>
        </p:spPr>
      </p:sp>
      <p:sp>
        <p:nvSpPr>
          <p:cNvPr id="95" name="Google Shape;95;p14"/>
          <p:cNvSpPr/>
          <p:nvPr>
            <p:ph idx="4" type="pic"/>
          </p:nvPr>
        </p:nvSpPr>
        <p:spPr>
          <a:xfrm>
            <a:off x="4392613" y="998574"/>
            <a:ext cx="3672000" cy="1517100"/>
          </a:xfrm>
          <a:prstGeom prst="rect">
            <a:avLst/>
          </a:prstGeom>
          <a:solidFill>
            <a:srgbClr val="D8D8D8"/>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3spaltiger Text + Bilder">
  <p:cSld name="Titel + 3spaltiger Text + Bilder">
    <p:spTree>
      <p:nvGrpSpPr>
        <p:cNvPr id="96" name="Shape 96"/>
        <p:cNvGrpSpPr/>
        <p:nvPr/>
      </p:nvGrpSpPr>
      <p:grpSpPr>
        <a:xfrm>
          <a:off x="0" y="0"/>
          <a:ext cx="0" cy="0"/>
          <a:chOff x="0" y="0"/>
          <a:chExt cx="0" cy="0"/>
        </a:xfrm>
      </p:grpSpPr>
      <p:sp>
        <p:nvSpPr>
          <p:cNvPr id="97" name="Google Shape;97;p15"/>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540000" y="2390018"/>
            <a:ext cx="2382300" cy="2028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550"/>
              </a:spcBef>
              <a:spcAft>
                <a:spcPts val="0"/>
              </a:spcAft>
              <a:buSzPts val="1200"/>
              <a:buChar char="•"/>
              <a:defRPr sz="1200">
                <a:solidFill>
                  <a:schemeClr val="dk1"/>
                </a:solidFill>
                <a:latin typeface="Arial"/>
                <a:ea typeface="Arial"/>
                <a:cs typeface="Arial"/>
                <a:sym typeface="Arial"/>
              </a:defRPr>
            </a:lvl2pPr>
            <a:lvl3pPr indent="-298450" lvl="2" marL="1371600" algn="l">
              <a:lnSpc>
                <a:spcPct val="100000"/>
              </a:lnSpc>
              <a:spcBef>
                <a:spcPts val="550"/>
              </a:spcBef>
              <a:spcAft>
                <a:spcPts val="0"/>
              </a:spcAft>
              <a:buSzPts val="1100"/>
              <a:buChar char="•"/>
              <a:defRPr sz="1100">
                <a:solidFill>
                  <a:schemeClr val="dk1"/>
                </a:solidFill>
                <a:latin typeface="Arial"/>
                <a:ea typeface="Arial"/>
                <a:cs typeface="Arial"/>
                <a:sym typeface="Arial"/>
              </a:defRPr>
            </a:lvl3pPr>
            <a:lvl4pPr indent="-317500" lvl="3" marL="1828800" algn="l">
              <a:lnSpc>
                <a:spcPct val="150000"/>
              </a:lnSpc>
              <a:spcBef>
                <a:spcPts val="550"/>
              </a:spcBef>
              <a:spcAft>
                <a:spcPts val="0"/>
              </a:spcAft>
              <a:buSzPts val="1400"/>
              <a:buChar char="•"/>
              <a:defRPr sz="1400"/>
            </a:lvl4pPr>
            <a:lvl5pPr indent="-292100" lvl="4" marL="2286000" algn="l">
              <a:lnSpc>
                <a:spcPct val="100000"/>
              </a:lnSpc>
              <a:spcBef>
                <a:spcPts val="550"/>
              </a:spcBef>
              <a:spcAft>
                <a:spcPts val="0"/>
              </a:spcAft>
              <a:buSzPts val="1000"/>
              <a:buChar char="•"/>
              <a:defRPr sz="1000">
                <a:solidFill>
                  <a:schemeClr val="dk1"/>
                </a:solidFill>
                <a:latin typeface="Arial"/>
                <a:ea typeface="Arial"/>
                <a:cs typeface="Arial"/>
                <a:sym typeface="Arial"/>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 name="Google Shape;99;p15"/>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5"/>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15"/>
          <p:cNvSpPr txBox="1"/>
          <p:nvPr>
            <p:ph idx="2" type="body"/>
          </p:nvPr>
        </p:nvSpPr>
        <p:spPr>
          <a:xfrm>
            <a:off x="3111156" y="2390018"/>
            <a:ext cx="2382300" cy="2028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550"/>
              </a:spcBef>
              <a:spcAft>
                <a:spcPts val="0"/>
              </a:spcAft>
              <a:buSzPts val="1200"/>
              <a:buChar char="•"/>
              <a:defRPr sz="1200"/>
            </a:lvl2pPr>
            <a:lvl3pPr indent="-298450" lvl="2" marL="1371600" algn="l">
              <a:lnSpc>
                <a:spcPct val="100000"/>
              </a:lnSpc>
              <a:spcBef>
                <a:spcPts val="550"/>
              </a:spcBef>
              <a:spcAft>
                <a:spcPts val="0"/>
              </a:spcAft>
              <a:buSzPts val="1100"/>
              <a:buChar char="•"/>
              <a:defRPr sz="1100">
                <a:solidFill>
                  <a:schemeClr val="dk1"/>
                </a:solidFill>
                <a:latin typeface="Arial"/>
                <a:ea typeface="Arial"/>
                <a:cs typeface="Arial"/>
                <a:sym typeface="Arial"/>
              </a:defRPr>
            </a:lvl3pPr>
            <a:lvl4pPr indent="-317500" lvl="3" marL="1828800" algn="l">
              <a:lnSpc>
                <a:spcPct val="150000"/>
              </a:lnSpc>
              <a:spcBef>
                <a:spcPts val="550"/>
              </a:spcBef>
              <a:spcAft>
                <a:spcPts val="0"/>
              </a:spcAft>
              <a:buSzPts val="1400"/>
              <a:buChar char="•"/>
              <a:defRPr sz="1400"/>
            </a:lvl4pPr>
            <a:lvl5pPr indent="-292100" lvl="4" marL="2286000" algn="l">
              <a:lnSpc>
                <a:spcPct val="100000"/>
              </a:lnSpc>
              <a:spcBef>
                <a:spcPts val="550"/>
              </a:spcBef>
              <a:spcAft>
                <a:spcPts val="0"/>
              </a:spcAft>
              <a:buSzPts val="1000"/>
              <a:buChar char="•"/>
              <a:defRPr sz="1000">
                <a:solidFill>
                  <a:schemeClr val="dk1"/>
                </a:solidFill>
                <a:latin typeface="Arial"/>
                <a:ea typeface="Arial"/>
                <a:cs typeface="Arial"/>
                <a:sym typeface="Arial"/>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2" name="Google Shape;102;p15"/>
          <p:cNvSpPr txBox="1"/>
          <p:nvPr>
            <p:ph idx="3" type="body"/>
          </p:nvPr>
        </p:nvSpPr>
        <p:spPr>
          <a:xfrm>
            <a:off x="5682312" y="2390018"/>
            <a:ext cx="2382300" cy="2028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None/>
              <a:defRPr sz="1200"/>
            </a:lvl1pPr>
            <a:lvl2pPr indent="-304800" lvl="1" marL="914400" algn="l">
              <a:lnSpc>
                <a:spcPct val="100000"/>
              </a:lnSpc>
              <a:spcBef>
                <a:spcPts val="550"/>
              </a:spcBef>
              <a:spcAft>
                <a:spcPts val="0"/>
              </a:spcAft>
              <a:buSzPts val="1200"/>
              <a:buChar char="•"/>
              <a:defRPr sz="1200"/>
            </a:lvl2pPr>
            <a:lvl3pPr indent="-298450" lvl="2" marL="1371600" algn="l">
              <a:lnSpc>
                <a:spcPct val="100000"/>
              </a:lnSpc>
              <a:spcBef>
                <a:spcPts val="550"/>
              </a:spcBef>
              <a:spcAft>
                <a:spcPts val="0"/>
              </a:spcAft>
              <a:buSzPts val="1100"/>
              <a:buChar char="•"/>
              <a:defRPr sz="1100">
                <a:solidFill>
                  <a:schemeClr val="dk1"/>
                </a:solidFill>
                <a:latin typeface="Arial"/>
                <a:ea typeface="Arial"/>
                <a:cs typeface="Arial"/>
                <a:sym typeface="Arial"/>
              </a:defRPr>
            </a:lvl3pPr>
            <a:lvl4pPr indent="-317500" lvl="3" marL="1828800" algn="l">
              <a:lnSpc>
                <a:spcPct val="150000"/>
              </a:lnSpc>
              <a:spcBef>
                <a:spcPts val="550"/>
              </a:spcBef>
              <a:spcAft>
                <a:spcPts val="0"/>
              </a:spcAft>
              <a:buSzPts val="1400"/>
              <a:buChar char="•"/>
              <a:defRPr sz="1400"/>
            </a:lvl4pPr>
            <a:lvl5pPr indent="-292100" lvl="4" marL="2286000" algn="l">
              <a:lnSpc>
                <a:spcPct val="100000"/>
              </a:lnSpc>
              <a:spcBef>
                <a:spcPts val="550"/>
              </a:spcBef>
              <a:spcAft>
                <a:spcPts val="0"/>
              </a:spcAft>
              <a:buSzPts val="1000"/>
              <a:buChar char="•"/>
              <a:defRPr sz="1000">
                <a:solidFill>
                  <a:schemeClr val="dk1"/>
                </a:solidFill>
                <a:latin typeface="Arial"/>
                <a:ea typeface="Arial"/>
                <a:cs typeface="Arial"/>
                <a:sym typeface="Arial"/>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3" name="Google Shape;103;p15"/>
          <p:cNvSpPr/>
          <p:nvPr>
            <p:ph idx="4" type="pic"/>
          </p:nvPr>
        </p:nvSpPr>
        <p:spPr>
          <a:xfrm>
            <a:off x="539751" y="1040190"/>
            <a:ext cx="2382300" cy="1228800"/>
          </a:xfrm>
          <a:prstGeom prst="rect">
            <a:avLst/>
          </a:prstGeom>
          <a:solidFill>
            <a:srgbClr val="D8D8D8"/>
          </a:solidFill>
          <a:ln>
            <a:noFill/>
          </a:ln>
        </p:spPr>
      </p:sp>
      <p:sp>
        <p:nvSpPr>
          <p:cNvPr id="104" name="Google Shape;104;p15"/>
          <p:cNvSpPr/>
          <p:nvPr>
            <p:ph idx="5" type="pic"/>
          </p:nvPr>
        </p:nvSpPr>
        <p:spPr>
          <a:xfrm>
            <a:off x="3111156" y="1040190"/>
            <a:ext cx="2382300" cy="1228800"/>
          </a:xfrm>
          <a:prstGeom prst="rect">
            <a:avLst/>
          </a:prstGeom>
          <a:solidFill>
            <a:srgbClr val="D8D8D8"/>
          </a:solidFill>
          <a:ln>
            <a:noFill/>
          </a:ln>
        </p:spPr>
      </p:sp>
      <p:sp>
        <p:nvSpPr>
          <p:cNvPr id="105" name="Google Shape;105;p15"/>
          <p:cNvSpPr/>
          <p:nvPr>
            <p:ph idx="6" type="pic"/>
          </p:nvPr>
        </p:nvSpPr>
        <p:spPr>
          <a:xfrm>
            <a:off x="5682312" y="1040190"/>
            <a:ext cx="2382300" cy="1228800"/>
          </a:xfrm>
          <a:prstGeom prst="rect">
            <a:avLst/>
          </a:prstGeom>
          <a:solidFill>
            <a:srgbClr val="D8D8D8"/>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Foto oben">
  <p:cSld name="Titel + Foto oben">
    <p:spTree>
      <p:nvGrpSpPr>
        <p:cNvPr id="106" name="Shape 106"/>
        <p:cNvGrpSpPr/>
        <p:nvPr/>
      </p:nvGrpSpPr>
      <p:grpSpPr>
        <a:xfrm>
          <a:off x="0" y="0"/>
          <a:ext cx="0" cy="0"/>
          <a:chOff x="0" y="0"/>
          <a:chExt cx="0" cy="0"/>
        </a:xfrm>
      </p:grpSpPr>
      <p:sp>
        <p:nvSpPr>
          <p:cNvPr id="107" name="Google Shape;107;p16"/>
          <p:cNvSpPr/>
          <p:nvPr>
            <p:ph idx="2" type="pic"/>
          </p:nvPr>
        </p:nvSpPr>
        <p:spPr>
          <a:xfrm>
            <a:off x="0" y="1"/>
            <a:ext cx="9144000" cy="2571600"/>
          </a:xfrm>
          <a:prstGeom prst="rect">
            <a:avLst/>
          </a:prstGeom>
          <a:solidFill>
            <a:srgbClr val="D8D8D8"/>
          </a:solidFill>
          <a:ln>
            <a:noFill/>
          </a:ln>
        </p:spPr>
      </p:sp>
      <p:sp>
        <p:nvSpPr>
          <p:cNvPr id="108" name="Google Shape;108;p16"/>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6"/>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6"/>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Foto quer groß">
  <p:cSld name="Titel + Foto quer groß">
    <p:spTree>
      <p:nvGrpSpPr>
        <p:cNvPr id="111" name="Shape 111"/>
        <p:cNvGrpSpPr/>
        <p:nvPr/>
      </p:nvGrpSpPr>
      <p:grpSpPr>
        <a:xfrm>
          <a:off x="0" y="0"/>
          <a:ext cx="0" cy="0"/>
          <a:chOff x="0" y="0"/>
          <a:chExt cx="0" cy="0"/>
        </a:xfrm>
      </p:grpSpPr>
      <p:sp>
        <p:nvSpPr>
          <p:cNvPr id="112" name="Google Shape;112;p17"/>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7"/>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7"/>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17"/>
          <p:cNvSpPr/>
          <p:nvPr>
            <p:ph idx="2" type="pic"/>
          </p:nvPr>
        </p:nvSpPr>
        <p:spPr>
          <a:xfrm>
            <a:off x="0" y="1058400"/>
            <a:ext cx="9144000" cy="4084500"/>
          </a:xfrm>
          <a:prstGeom prst="rect">
            <a:avLst/>
          </a:prstGeom>
          <a:solidFill>
            <a:srgbClr val="D8D8D8"/>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2 Fotos">
  <p:cSld name="Titel + 2 Fotos">
    <p:spTree>
      <p:nvGrpSpPr>
        <p:cNvPr id="116" name="Shape 116"/>
        <p:cNvGrpSpPr/>
        <p:nvPr/>
      </p:nvGrpSpPr>
      <p:grpSpPr>
        <a:xfrm>
          <a:off x="0" y="0"/>
          <a:ext cx="0" cy="0"/>
          <a:chOff x="0" y="0"/>
          <a:chExt cx="0" cy="0"/>
        </a:xfrm>
      </p:grpSpPr>
      <p:sp>
        <p:nvSpPr>
          <p:cNvPr id="117" name="Google Shape;117;p18"/>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8"/>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8"/>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20" name="Google Shape;120;p18"/>
          <p:cNvSpPr/>
          <p:nvPr>
            <p:ph idx="2" type="pic"/>
          </p:nvPr>
        </p:nvSpPr>
        <p:spPr>
          <a:xfrm>
            <a:off x="0" y="1058863"/>
            <a:ext cx="5459400" cy="4084500"/>
          </a:xfrm>
          <a:prstGeom prst="rect">
            <a:avLst/>
          </a:prstGeom>
          <a:solidFill>
            <a:srgbClr val="D8D8D8"/>
          </a:solidFill>
          <a:ln>
            <a:noFill/>
          </a:ln>
        </p:spPr>
      </p:sp>
      <p:sp>
        <p:nvSpPr>
          <p:cNvPr id="121" name="Google Shape;121;p18"/>
          <p:cNvSpPr/>
          <p:nvPr>
            <p:ph idx="3" type="pic"/>
          </p:nvPr>
        </p:nvSpPr>
        <p:spPr>
          <a:xfrm>
            <a:off x="5470724" y="1058863"/>
            <a:ext cx="3673200" cy="4084500"/>
          </a:xfrm>
          <a:prstGeom prst="rect">
            <a:avLst/>
          </a:prstGeom>
          <a:solidFill>
            <a:srgbClr val="D8D8D8"/>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Foto vollformatig">
  <p:cSld name="Titel + Foto vollformatig">
    <p:spTree>
      <p:nvGrpSpPr>
        <p:cNvPr id="122" name="Shape 122"/>
        <p:cNvGrpSpPr/>
        <p:nvPr/>
      </p:nvGrpSpPr>
      <p:grpSpPr>
        <a:xfrm>
          <a:off x="0" y="0"/>
          <a:ext cx="0" cy="0"/>
          <a:chOff x="0" y="0"/>
          <a:chExt cx="0" cy="0"/>
        </a:xfrm>
      </p:grpSpPr>
      <p:sp>
        <p:nvSpPr>
          <p:cNvPr id="123" name="Google Shape;123;p19"/>
          <p:cNvSpPr/>
          <p:nvPr>
            <p:ph idx="2" type="pic"/>
          </p:nvPr>
        </p:nvSpPr>
        <p:spPr>
          <a:xfrm>
            <a:off x="0" y="0"/>
            <a:ext cx="9144000" cy="5142900"/>
          </a:xfrm>
          <a:prstGeom prst="rect">
            <a:avLst/>
          </a:prstGeom>
          <a:solidFill>
            <a:srgbClr val="D8D8D8"/>
          </a:solidFill>
          <a:ln>
            <a:noFill/>
          </a:ln>
        </p:spPr>
      </p:sp>
      <p:sp>
        <p:nvSpPr>
          <p:cNvPr id="124" name="Google Shape;124;p19"/>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9"/>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9"/>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lussfolie B1" showMasterSp="0">
  <p:cSld name="Abschlussfolie B1">
    <p:spTree>
      <p:nvGrpSpPr>
        <p:cNvPr id="127" name="Shape 127"/>
        <p:cNvGrpSpPr/>
        <p:nvPr/>
      </p:nvGrpSpPr>
      <p:grpSpPr>
        <a:xfrm>
          <a:off x="0" y="0"/>
          <a:ext cx="0" cy="0"/>
          <a:chOff x="0" y="0"/>
          <a:chExt cx="0" cy="0"/>
        </a:xfrm>
      </p:grpSpPr>
      <p:sp>
        <p:nvSpPr>
          <p:cNvPr id="128" name="Google Shape;128;p20"/>
          <p:cNvSpPr/>
          <p:nvPr/>
        </p:nvSpPr>
        <p:spPr>
          <a:xfrm>
            <a:off x="-2" y="0"/>
            <a:ext cx="9144000" cy="25740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20"/>
          <p:cNvSpPr txBox="1"/>
          <p:nvPr>
            <p:ph type="title"/>
          </p:nvPr>
        </p:nvSpPr>
        <p:spPr>
          <a:xfrm>
            <a:off x="539750" y="1011286"/>
            <a:ext cx="8244300" cy="876600"/>
          </a:xfrm>
          <a:prstGeom prst="rect">
            <a:avLst/>
          </a:prstGeom>
          <a:noFill/>
          <a:ln>
            <a:noFill/>
          </a:ln>
        </p:spPr>
        <p:txBody>
          <a:bodyPr anchorCtr="0" anchor="t" bIns="0" lIns="0" spcFirstLastPara="1" rIns="0" wrap="square" tIns="0">
            <a:spAutoFit/>
          </a:bodyPr>
          <a:lstStyle>
            <a:lvl1pPr lvl="0" algn="l">
              <a:lnSpc>
                <a:spcPct val="10625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0" name="Google Shape;130;p20"/>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131" name="Google Shape;131;p20"/>
          <p:cNvSpPr txBox="1"/>
          <p:nvPr/>
        </p:nvSpPr>
        <p:spPr>
          <a:xfrm>
            <a:off x="539639" y="4596898"/>
            <a:ext cx="3672000" cy="2769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lang="en" sz="1800">
                <a:solidFill>
                  <a:schemeClr val="dk1"/>
                </a:solidFill>
                <a:latin typeface="Arial"/>
                <a:ea typeface="Arial"/>
                <a:cs typeface="Arial"/>
                <a:sym typeface="Arial"/>
              </a:rPr>
              <a:t>www.htw-berlin.de</a:t>
            </a:r>
            <a:endParaRPr sz="1800">
              <a:solidFill>
                <a:schemeClr val="dk1"/>
              </a:solidFill>
              <a:latin typeface="Arial"/>
              <a:ea typeface="Arial"/>
              <a:cs typeface="Arial"/>
              <a:sym typeface="Arial"/>
            </a:endParaRPr>
          </a:p>
        </p:txBody>
      </p:sp>
      <p:sp>
        <p:nvSpPr>
          <p:cNvPr id="132" name="Google Shape;132;p2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folie mit Foto quer" showMasterSp="0">
  <p:cSld name="1_Titelfolie mit Foto quer">
    <p:spTree>
      <p:nvGrpSpPr>
        <p:cNvPr id="19" name="Shape 19"/>
        <p:cNvGrpSpPr/>
        <p:nvPr/>
      </p:nvGrpSpPr>
      <p:grpSpPr>
        <a:xfrm>
          <a:off x="0" y="0"/>
          <a:ext cx="0" cy="0"/>
          <a:chOff x="0" y="0"/>
          <a:chExt cx="0" cy="0"/>
        </a:xfrm>
      </p:grpSpPr>
      <p:sp>
        <p:nvSpPr>
          <p:cNvPr id="20" name="Google Shape;20;p3"/>
          <p:cNvSpPr txBox="1"/>
          <p:nvPr>
            <p:ph idx="1" type="body"/>
          </p:nvPr>
        </p:nvSpPr>
        <p:spPr>
          <a:xfrm>
            <a:off x="539750" y="4253096"/>
            <a:ext cx="6490200" cy="856200"/>
          </a:xfrm>
          <a:prstGeom prst="rect">
            <a:avLst/>
          </a:prstGeom>
          <a:noFill/>
          <a:ln>
            <a:noFill/>
          </a:ln>
        </p:spPr>
        <p:txBody>
          <a:bodyPr anchorCtr="0" anchor="t" bIns="0" lIns="0" spcFirstLastPara="1" rIns="0" wrap="square" tIns="0">
            <a:noAutofit/>
          </a:bodyPr>
          <a:lstStyle>
            <a:lvl1pPr indent="-228600" lvl="0" marL="457200" algn="l">
              <a:lnSpc>
                <a:spcPct val="138888"/>
              </a:lnSpc>
              <a:spcBef>
                <a:spcPts val="0"/>
              </a:spcBef>
              <a:spcAft>
                <a:spcPts val="0"/>
              </a:spcAft>
              <a:buClr>
                <a:schemeClr val="dk1"/>
              </a:buClr>
              <a:buSzPts val="1800"/>
              <a:buNone/>
              <a:defRPr sz="1800"/>
            </a:lvl1pPr>
            <a:lvl2pPr indent="-323850" lvl="1" marL="914400" algn="l">
              <a:lnSpc>
                <a:spcPct val="166666"/>
              </a:lnSpc>
              <a:spcBef>
                <a:spcPts val="550"/>
              </a:spcBef>
              <a:spcAft>
                <a:spcPts val="0"/>
              </a:spcAft>
              <a:buSzPts val="1500"/>
              <a:buChar char="•"/>
              <a:defRPr sz="1500"/>
            </a:lvl2pPr>
            <a:lvl3pPr indent="-342900" lvl="2" marL="1371600" algn="l">
              <a:lnSpc>
                <a:spcPct val="116666"/>
              </a:lnSpc>
              <a:spcBef>
                <a:spcPts val="550"/>
              </a:spcBef>
              <a:spcAft>
                <a:spcPts val="0"/>
              </a:spcAft>
              <a:buSzPts val="1800"/>
              <a:buChar char="•"/>
              <a:defRPr/>
            </a:lvl3pPr>
            <a:lvl4pPr indent="-342900" lvl="3" marL="1828800" algn="l">
              <a:lnSpc>
                <a:spcPct val="116666"/>
              </a:lnSpc>
              <a:spcBef>
                <a:spcPts val="550"/>
              </a:spcBef>
              <a:spcAft>
                <a:spcPts val="0"/>
              </a:spcAft>
              <a:buSzPts val="1800"/>
              <a:buChar char="•"/>
              <a:defRPr/>
            </a:lvl4pPr>
            <a:lvl5pPr indent="-342900" lvl="4" marL="2286000" algn="l">
              <a:lnSpc>
                <a:spcPct val="105555"/>
              </a:lnSpc>
              <a:spcBef>
                <a:spcPts val="550"/>
              </a:spcBef>
              <a:spcAft>
                <a:spcPts val="0"/>
              </a:spcAft>
              <a:buSzPts val="1800"/>
              <a:buChar char="•"/>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 name="Google Shape;21;p3"/>
          <p:cNvSpPr txBox="1"/>
          <p:nvPr>
            <p:ph idx="2" type="subTitle"/>
          </p:nvPr>
        </p:nvSpPr>
        <p:spPr>
          <a:xfrm>
            <a:off x="540364" y="3189130"/>
            <a:ext cx="6637800" cy="614700"/>
          </a:xfrm>
          <a:prstGeom prst="rect">
            <a:avLst/>
          </a:prstGeom>
          <a:noFill/>
          <a:ln>
            <a:noFill/>
          </a:ln>
        </p:spPr>
        <p:txBody>
          <a:bodyPr anchorCtr="0" anchor="t" bIns="0" lIns="0" spcFirstLastPara="1" rIns="0" wrap="square" tIns="0">
            <a:noAutofit/>
          </a:bodyPr>
          <a:lstStyle>
            <a:lvl1pPr lvl="0" algn="l">
              <a:lnSpc>
                <a:spcPct val="106666"/>
              </a:lnSpc>
              <a:spcBef>
                <a:spcPts val="0"/>
              </a:spcBef>
              <a:spcAft>
                <a:spcPts val="0"/>
              </a:spcAft>
              <a:buClr>
                <a:schemeClr val="accent1"/>
              </a:buClr>
              <a:buSzPts val="3000"/>
              <a:buNone/>
              <a:defRPr sz="3000">
                <a:solidFill>
                  <a:schemeClr val="accent1"/>
                </a:solidFill>
              </a:defRPr>
            </a:lvl1pPr>
            <a:lvl2pPr lvl="1" algn="ctr">
              <a:lnSpc>
                <a:spcPct val="166666"/>
              </a:lnSpc>
              <a:spcBef>
                <a:spcPts val="0"/>
              </a:spcBef>
              <a:spcAft>
                <a:spcPts val="0"/>
              </a:spcAft>
              <a:buSzPts val="1500"/>
              <a:buNone/>
              <a:defRPr sz="1500"/>
            </a:lvl2pPr>
            <a:lvl3pPr lvl="2" algn="ctr">
              <a:lnSpc>
                <a:spcPct val="155555"/>
              </a:lnSpc>
              <a:spcBef>
                <a:spcPts val="550"/>
              </a:spcBef>
              <a:spcAft>
                <a:spcPts val="0"/>
              </a:spcAft>
              <a:buSzPts val="1350"/>
              <a:buNone/>
              <a:defRPr sz="1350"/>
            </a:lvl3pPr>
            <a:lvl4pPr lvl="3" algn="ctr">
              <a:lnSpc>
                <a:spcPct val="175000"/>
              </a:lnSpc>
              <a:spcBef>
                <a:spcPts val="550"/>
              </a:spcBef>
              <a:spcAft>
                <a:spcPts val="0"/>
              </a:spcAft>
              <a:buSzPts val="1200"/>
              <a:buNone/>
              <a:defRPr sz="1200"/>
            </a:lvl4pPr>
            <a:lvl5pPr lvl="4" algn="ctr">
              <a:lnSpc>
                <a:spcPct val="158333"/>
              </a:lnSpc>
              <a:spcBef>
                <a:spcPts val="550"/>
              </a:spcBef>
              <a:spcAft>
                <a:spcPts val="0"/>
              </a:spcAft>
              <a:buSzPts val="1200"/>
              <a:buNone/>
              <a:defRPr sz="1200"/>
            </a:lvl5pPr>
            <a:lvl6pPr lvl="5" algn="ctr">
              <a:lnSpc>
                <a:spcPct val="90000"/>
              </a:lnSpc>
              <a:spcBef>
                <a:spcPts val="550"/>
              </a:spcBef>
              <a:spcAft>
                <a:spcPts val="0"/>
              </a:spcAft>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2" name="Google Shape;22;p3"/>
          <p:cNvSpPr txBox="1"/>
          <p:nvPr>
            <p:ph type="title"/>
          </p:nvPr>
        </p:nvSpPr>
        <p:spPr>
          <a:xfrm>
            <a:off x="540364" y="2790660"/>
            <a:ext cx="6637800" cy="1064400"/>
          </a:xfrm>
          <a:prstGeom prst="rect">
            <a:avLst/>
          </a:prstGeom>
          <a:noFill/>
          <a:ln>
            <a:noFill/>
          </a:ln>
        </p:spPr>
        <p:txBody>
          <a:bodyPr anchorCtr="0" anchor="t" bIns="0" lIns="0" spcFirstLastPara="1" rIns="0" wrap="square" tIns="0">
            <a:spAutoFit/>
          </a:bodyPr>
          <a:lstStyle>
            <a:lvl1pPr lvl="0" algn="l">
              <a:lnSpc>
                <a:spcPct val="106250"/>
              </a:lnSpc>
              <a:spcBef>
                <a:spcPts val="0"/>
              </a:spcBef>
              <a:spcAft>
                <a:spcPts val="0"/>
              </a:spcAft>
              <a:buClr>
                <a:schemeClr val="accent1"/>
              </a:buClr>
              <a:buSzPts val="32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p:nvPr>
            <p:ph idx="3" type="pic"/>
          </p:nvPr>
        </p:nvSpPr>
        <p:spPr>
          <a:xfrm>
            <a:off x="0" y="0"/>
            <a:ext cx="9144000" cy="2574000"/>
          </a:xfrm>
          <a:prstGeom prst="rect">
            <a:avLst/>
          </a:prstGeom>
          <a:solidFill>
            <a:srgbClr val="D8D8D8"/>
          </a:solidFill>
          <a:ln>
            <a:noFill/>
          </a:ln>
        </p:spPr>
      </p:sp>
      <p:pic>
        <p:nvPicPr>
          <p:cNvPr id="24" name="Google Shape;24;p3"/>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25" name="Google Shape;25;p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lussfolie D1" showMasterSp="0">
  <p:cSld name="Abschlussfolie D1">
    <p:spTree>
      <p:nvGrpSpPr>
        <p:cNvPr id="133" name="Shape 133"/>
        <p:cNvGrpSpPr/>
        <p:nvPr/>
      </p:nvGrpSpPr>
      <p:grpSpPr>
        <a:xfrm>
          <a:off x="0" y="0"/>
          <a:ext cx="0" cy="0"/>
          <a:chOff x="0" y="0"/>
          <a:chExt cx="0" cy="0"/>
        </a:xfrm>
      </p:grpSpPr>
      <p:sp>
        <p:nvSpPr>
          <p:cNvPr id="134" name="Google Shape;134;p21"/>
          <p:cNvSpPr/>
          <p:nvPr/>
        </p:nvSpPr>
        <p:spPr>
          <a:xfrm>
            <a:off x="-2" y="0"/>
            <a:ext cx="9144000" cy="25740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21"/>
          <p:cNvSpPr txBox="1"/>
          <p:nvPr>
            <p:ph type="title"/>
          </p:nvPr>
        </p:nvSpPr>
        <p:spPr>
          <a:xfrm>
            <a:off x="539750" y="1011286"/>
            <a:ext cx="8244300" cy="876600"/>
          </a:xfrm>
          <a:prstGeom prst="rect">
            <a:avLst/>
          </a:prstGeom>
          <a:noFill/>
          <a:ln>
            <a:noFill/>
          </a:ln>
        </p:spPr>
        <p:txBody>
          <a:bodyPr anchorCtr="0" anchor="t" bIns="0" lIns="0" spcFirstLastPara="1" rIns="0" wrap="square" tIns="0">
            <a:spAutoFit/>
          </a:bodyPr>
          <a:lstStyle>
            <a:lvl1pPr lvl="0" algn="l">
              <a:lnSpc>
                <a:spcPct val="10625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6" name="Google Shape;136;p21"/>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137" name="Google Shape;137;p21"/>
          <p:cNvSpPr txBox="1"/>
          <p:nvPr/>
        </p:nvSpPr>
        <p:spPr>
          <a:xfrm>
            <a:off x="539639" y="4596898"/>
            <a:ext cx="3672000" cy="2769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lang="en" sz="1800">
                <a:solidFill>
                  <a:schemeClr val="dk1"/>
                </a:solidFill>
                <a:latin typeface="Arial"/>
                <a:ea typeface="Arial"/>
                <a:cs typeface="Arial"/>
                <a:sym typeface="Arial"/>
              </a:rPr>
              <a:t>www.htw-berlin.de</a:t>
            </a:r>
            <a:endParaRPr sz="1800">
              <a:solidFill>
                <a:schemeClr val="dk1"/>
              </a:solidFill>
              <a:latin typeface="Arial"/>
              <a:ea typeface="Arial"/>
              <a:cs typeface="Arial"/>
              <a:sym typeface="Arial"/>
            </a:endParaRPr>
          </a:p>
        </p:txBody>
      </p:sp>
      <p:sp>
        <p:nvSpPr>
          <p:cNvPr id="138" name="Google Shape;138;p21"/>
          <p:cNvSpPr/>
          <p:nvPr>
            <p:ph idx="2" type="pic"/>
          </p:nvPr>
        </p:nvSpPr>
        <p:spPr>
          <a:xfrm>
            <a:off x="539639" y="2192781"/>
            <a:ext cx="1577100" cy="1577100"/>
          </a:xfrm>
          <a:prstGeom prst="ellipse">
            <a:avLst/>
          </a:prstGeom>
          <a:solidFill>
            <a:schemeClr val="lt1"/>
          </a:solidFill>
          <a:ln cap="flat" cmpd="sng" w="57150">
            <a:solidFill>
              <a:srgbClr val="F2F2F2"/>
            </a:solidFill>
            <a:prstDash val="solid"/>
            <a:round/>
            <a:headEnd len="sm" w="sm" type="none"/>
            <a:tailEnd len="sm" w="sm" type="none"/>
          </a:ln>
        </p:spPr>
      </p:sp>
      <p:sp>
        <p:nvSpPr>
          <p:cNvPr id="139" name="Google Shape;139;p21"/>
          <p:cNvSpPr txBox="1"/>
          <p:nvPr>
            <p:ph idx="1" type="subTitle"/>
          </p:nvPr>
        </p:nvSpPr>
        <p:spPr>
          <a:xfrm>
            <a:off x="2375638" y="2781976"/>
            <a:ext cx="4212000" cy="135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66666"/>
              </a:lnSpc>
              <a:spcBef>
                <a:spcPts val="0"/>
              </a:spcBef>
              <a:spcAft>
                <a:spcPts val="0"/>
              </a:spcAft>
              <a:buSzPts val="1500"/>
              <a:buNone/>
              <a:defRPr sz="1500"/>
            </a:lvl2pPr>
            <a:lvl3pPr lvl="2" algn="ctr">
              <a:lnSpc>
                <a:spcPct val="155555"/>
              </a:lnSpc>
              <a:spcBef>
                <a:spcPts val="550"/>
              </a:spcBef>
              <a:spcAft>
                <a:spcPts val="0"/>
              </a:spcAft>
              <a:buSzPts val="1350"/>
              <a:buNone/>
              <a:defRPr sz="1350"/>
            </a:lvl3pPr>
            <a:lvl4pPr lvl="3" algn="ctr">
              <a:lnSpc>
                <a:spcPct val="175000"/>
              </a:lnSpc>
              <a:spcBef>
                <a:spcPts val="550"/>
              </a:spcBef>
              <a:spcAft>
                <a:spcPts val="0"/>
              </a:spcAft>
              <a:buSzPts val="1200"/>
              <a:buNone/>
              <a:defRPr sz="1200"/>
            </a:lvl4pPr>
            <a:lvl5pPr lvl="4" algn="ctr">
              <a:lnSpc>
                <a:spcPct val="158333"/>
              </a:lnSpc>
              <a:spcBef>
                <a:spcPts val="550"/>
              </a:spcBef>
              <a:spcAft>
                <a:spcPts val="0"/>
              </a:spcAft>
              <a:buSzPts val="1200"/>
              <a:buNone/>
              <a:defRPr sz="1200"/>
            </a:lvl5pPr>
            <a:lvl6pPr lvl="5" algn="ctr">
              <a:lnSpc>
                <a:spcPct val="90000"/>
              </a:lnSpc>
              <a:spcBef>
                <a:spcPts val="550"/>
              </a:spcBef>
              <a:spcAft>
                <a:spcPts val="0"/>
              </a:spcAft>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0" name="Google Shape;140;p2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lussfolie D2" showMasterSp="0">
  <p:cSld name="Abschlussfolie D2">
    <p:spTree>
      <p:nvGrpSpPr>
        <p:cNvPr id="141" name="Shape 141"/>
        <p:cNvGrpSpPr/>
        <p:nvPr/>
      </p:nvGrpSpPr>
      <p:grpSpPr>
        <a:xfrm>
          <a:off x="0" y="0"/>
          <a:ext cx="0" cy="0"/>
          <a:chOff x="0" y="0"/>
          <a:chExt cx="0" cy="0"/>
        </a:xfrm>
      </p:grpSpPr>
      <p:sp>
        <p:nvSpPr>
          <p:cNvPr id="142" name="Google Shape;142;p22"/>
          <p:cNvSpPr/>
          <p:nvPr>
            <p:ph idx="2" type="pic"/>
          </p:nvPr>
        </p:nvSpPr>
        <p:spPr>
          <a:xfrm>
            <a:off x="0" y="1"/>
            <a:ext cx="9144000" cy="2571600"/>
          </a:xfrm>
          <a:prstGeom prst="rect">
            <a:avLst/>
          </a:prstGeom>
          <a:solidFill>
            <a:srgbClr val="D8D8D8"/>
          </a:solidFill>
          <a:ln>
            <a:noFill/>
          </a:ln>
        </p:spPr>
      </p:sp>
      <p:sp>
        <p:nvSpPr>
          <p:cNvPr id="143" name="Google Shape;143;p22"/>
          <p:cNvSpPr txBox="1"/>
          <p:nvPr>
            <p:ph type="title"/>
          </p:nvPr>
        </p:nvSpPr>
        <p:spPr>
          <a:xfrm>
            <a:off x="539750" y="1011286"/>
            <a:ext cx="8244300" cy="876600"/>
          </a:xfrm>
          <a:prstGeom prst="rect">
            <a:avLst/>
          </a:prstGeom>
          <a:noFill/>
          <a:ln>
            <a:noFill/>
          </a:ln>
        </p:spPr>
        <p:txBody>
          <a:bodyPr anchorCtr="0" anchor="t" bIns="0" lIns="0" spcFirstLastPara="1" rIns="0" wrap="square" tIns="0">
            <a:spAutoFit/>
          </a:bodyPr>
          <a:lstStyle>
            <a:lvl1pPr lvl="0" algn="l">
              <a:lnSpc>
                <a:spcPct val="10625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4" name="Google Shape;144;p22"/>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145" name="Google Shape;145;p22"/>
          <p:cNvSpPr txBox="1"/>
          <p:nvPr/>
        </p:nvSpPr>
        <p:spPr>
          <a:xfrm>
            <a:off x="539639" y="4596898"/>
            <a:ext cx="3672000" cy="2769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lang="en" sz="1800">
                <a:solidFill>
                  <a:schemeClr val="dk1"/>
                </a:solidFill>
                <a:latin typeface="Arial"/>
                <a:ea typeface="Arial"/>
                <a:cs typeface="Arial"/>
                <a:sym typeface="Arial"/>
              </a:rPr>
              <a:t>www.htw-berlin.de</a:t>
            </a:r>
            <a:endParaRPr sz="1800">
              <a:solidFill>
                <a:schemeClr val="dk1"/>
              </a:solidFill>
              <a:latin typeface="Arial"/>
              <a:ea typeface="Arial"/>
              <a:cs typeface="Arial"/>
              <a:sym typeface="Arial"/>
            </a:endParaRPr>
          </a:p>
        </p:txBody>
      </p:sp>
      <p:sp>
        <p:nvSpPr>
          <p:cNvPr id="146" name="Google Shape;146;p22"/>
          <p:cNvSpPr/>
          <p:nvPr>
            <p:ph idx="3" type="pic"/>
          </p:nvPr>
        </p:nvSpPr>
        <p:spPr>
          <a:xfrm>
            <a:off x="539639" y="2192781"/>
            <a:ext cx="1577100" cy="1577100"/>
          </a:xfrm>
          <a:prstGeom prst="ellipse">
            <a:avLst/>
          </a:prstGeom>
          <a:solidFill>
            <a:schemeClr val="lt1"/>
          </a:solidFill>
          <a:ln cap="flat" cmpd="sng" w="57150">
            <a:solidFill>
              <a:srgbClr val="F2F2F2"/>
            </a:solidFill>
            <a:prstDash val="solid"/>
            <a:round/>
            <a:headEnd len="sm" w="sm" type="none"/>
            <a:tailEnd len="sm" w="sm" type="none"/>
          </a:ln>
        </p:spPr>
      </p:sp>
      <p:sp>
        <p:nvSpPr>
          <p:cNvPr id="147" name="Google Shape;147;p22"/>
          <p:cNvSpPr txBox="1"/>
          <p:nvPr>
            <p:ph idx="1" type="subTitle"/>
          </p:nvPr>
        </p:nvSpPr>
        <p:spPr>
          <a:xfrm>
            <a:off x="2375638" y="2781976"/>
            <a:ext cx="4212000" cy="1350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ctr">
              <a:lnSpc>
                <a:spcPct val="166666"/>
              </a:lnSpc>
              <a:spcBef>
                <a:spcPts val="0"/>
              </a:spcBef>
              <a:spcAft>
                <a:spcPts val="0"/>
              </a:spcAft>
              <a:buSzPts val="1500"/>
              <a:buNone/>
              <a:defRPr sz="1500"/>
            </a:lvl2pPr>
            <a:lvl3pPr lvl="2" algn="ctr">
              <a:lnSpc>
                <a:spcPct val="155555"/>
              </a:lnSpc>
              <a:spcBef>
                <a:spcPts val="550"/>
              </a:spcBef>
              <a:spcAft>
                <a:spcPts val="0"/>
              </a:spcAft>
              <a:buSzPts val="1350"/>
              <a:buNone/>
              <a:defRPr sz="1350"/>
            </a:lvl3pPr>
            <a:lvl4pPr lvl="3" algn="ctr">
              <a:lnSpc>
                <a:spcPct val="175000"/>
              </a:lnSpc>
              <a:spcBef>
                <a:spcPts val="550"/>
              </a:spcBef>
              <a:spcAft>
                <a:spcPts val="0"/>
              </a:spcAft>
              <a:buSzPts val="1200"/>
              <a:buNone/>
              <a:defRPr sz="1200"/>
            </a:lvl4pPr>
            <a:lvl5pPr lvl="4" algn="ctr">
              <a:lnSpc>
                <a:spcPct val="158333"/>
              </a:lnSpc>
              <a:spcBef>
                <a:spcPts val="550"/>
              </a:spcBef>
              <a:spcAft>
                <a:spcPts val="0"/>
              </a:spcAft>
              <a:buSzPts val="1200"/>
              <a:buNone/>
              <a:defRPr sz="1200"/>
            </a:lvl5pPr>
            <a:lvl6pPr lvl="5" algn="ctr">
              <a:lnSpc>
                <a:spcPct val="90000"/>
              </a:lnSpc>
              <a:spcBef>
                <a:spcPts val="550"/>
              </a:spcBef>
              <a:spcAft>
                <a:spcPts val="0"/>
              </a:spcAft>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8" name="Google Shape;148;p2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lussfolie B2" showMasterSp="0">
  <p:cSld name="Abschlussfolie B2">
    <p:spTree>
      <p:nvGrpSpPr>
        <p:cNvPr id="149" name="Shape 149"/>
        <p:cNvGrpSpPr/>
        <p:nvPr/>
      </p:nvGrpSpPr>
      <p:grpSpPr>
        <a:xfrm>
          <a:off x="0" y="0"/>
          <a:ext cx="0" cy="0"/>
          <a:chOff x="0" y="0"/>
          <a:chExt cx="0" cy="0"/>
        </a:xfrm>
      </p:grpSpPr>
      <p:sp>
        <p:nvSpPr>
          <p:cNvPr id="150" name="Google Shape;150;p23"/>
          <p:cNvSpPr/>
          <p:nvPr>
            <p:ph idx="2" type="pic"/>
          </p:nvPr>
        </p:nvSpPr>
        <p:spPr>
          <a:xfrm>
            <a:off x="0" y="1"/>
            <a:ext cx="9144000" cy="2571600"/>
          </a:xfrm>
          <a:prstGeom prst="rect">
            <a:avLst/>
          </a:prstGeom>
          <a:solidFill>
            <a:srgbClr val="D8D8D8"/>
          </a:solidFill>
          <a:ln>
            <a:noFill/>
          </a:ln>
        </p:spPr>
      </p:sp>
      <p:sp>
        <p:nvSpPr>
          <p:cNvPr id="151" name="Google Shape;151;p23"/>
          <p:cNvSpPr txBox="1"/>
          <p:nvPr>
            <p:ph type="title"/>
          </p:nvPr>
        </p:nvSpPr>
        <p:spPr>
          <a:xfrm>
            <a:off x="539750" y="1011286"/>
            <a:ext cx="8244300" cy="876600"/>
          </a:xfrm>
          <a:prstGeom prst="rect">
            <a:avLst/>
          </a:prstGeom>
          <a:noFill/>
          <a:ln>
            <a:noFill/>
          </a:ln>
        </p:spPr>
        <p:txBody>
          <a:bodyPr anchorCtr="0" anchor="t" bIns="0" lIns="0" spcFirstLastPara="1" rIns="0" wrap="square" tIns="0">
            <a:spAutoFit/>
          </a:bodyPr>
          <a:lstStyle>
            <a:lvl1pPr lvl="0" algn="l">
              <a:lnSpc>
                <a:spcPct val="10625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2" name="Google Shape;152;p23"/>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153" name="Google Shape;153;p23"/>
          <p:cNvSpPr txBox="1"/>
          <p:nvPr/>
        </p:nvSpPr>
        <p:spPr>
          <a:xfrm>
            <a:off x="539639" y="4596898"/>
            <a:ext cx="3672000" cy="2769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lang="en" sz="1800">
                <a:solidFill>
                  <a:schemeClr val="dk1"/>
                </a:solidFill>
                <a:latin typeface="Arial"/>
                <a:ea typeface="Arial"/>
                <a:cs typeface="Arial"/>
                <a:sym typeface="Arial"/>
              </a:rPr>
              <a:t>www.htw-berlin.de</a:t>
            </a:r>
            <a:endParaRPr sz="1800">
              <a:solidFill>
                <a:schemeClr val="dk1"/>
              </a:solidFill>
              <a:latin typeface="Arial"/>
              <a:ea typeface="Arial"/>
              <a:cs typeface="Arial"/>
              <a:sym typeface="Arial"/>
            </a:endParaRPr>
          </a:p>
        </p:txBody>
      </p:sp>
      <p:sp>
        <p:nvSpPr>
          <p:cNvPr id="154" name="Google Shape;154;p2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lussfolie C" showMasterSp="0">
  <p:cSld name="Abschlussfolie C">
    <p:spTree>
      <p:nvGrpSpPr>
        <p:cNvPr id="155" name="Shape 155"/>
        <p:cNvGrpSpPr/>
        <p:nvPr/>
      </p:nvGrpSpPr>
      <p:grpSpPr>
        <a:xfrm>
          <a:off x="0" y="0"/>
          <a:ext cx="0" cy="0"/>
          <a:chOff x="0" y="0"/>
          <a:chExt cx="0" cy="0"/>
        </a:xfrm>
      </p:grpSpPr>
      <p:sp>
        <p:nvSpPr>
          <p:cNvPr id="156" name="Google Shape;156;p24"/>
          <p:cNvSpPr/>
          <p:nvPr/>
        </p:nvSpPr>
        <p:spPr>
          <a:xfrm>
            <a:off x="-2" y="-1"/>
            <a:ext cx="9144000" cy="51954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7" name="Google Shape;157;p24"/>
          <p:cNvPicPr preferRelativeResize="0"/>
          <p:nvPr/>
        </p:nvPicPr>
        <p:blipFill rotWithShape="1">
          <a:blip r:embed="rId2">
            <a:alphaModFix/>
          </a:blip>
          <a:srcRect b="0" l="0" r="0" t="0"/>
          <a:stretch/>
        </p:blipFill>
        <p:spPr>
          <a:xfrm>
            <a:off x="3241101" y="1374007"/>
            <a:ext cx="2661794" cy="1556788"/>
          </a:xfrm>
          <a:prstGeom prst="rect">
            <a:avLst/>
          </a:prstGeom>
          <a:noFill/>
          <a:ln>
            <a:noFill/>
          </a:ln>
        </p:spPr>
      </p:pic>
      <p:sp>
        <p:nvSpPr>
          <p:cNvPr id="158" name="Google Shape;158;p24"/>
          <p:cNvSpPr txBox="1"/>
          <p:nvPr/>
        </p:nvSpPr>
        <p:spPr>
          <a:xfrm>
            <a:off x="3751914" y="3691292"/>
            <a:ext cx="3672000" cy="2769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lang="en" sz="1800">
                <a:solidFill>
                  <a:schemeClr val="dk1"/>
                </a:solidFill>
                <a:latin typeface="Arial"/>
                <a:ea typeface="Arial"/>
                <a:cs typeface="Arial"/>
                <a:sym typeface="Arial"/>
              </a:rPr>
              <a:t>www.htw-berlin.de</a:t>
            </a:r>
            <a:endParaRPr sz="1800">
              <a:solidFill>
                <a:schemeClr val="dk1"/>
              </a:solidFill>
              <a:latin typeface="Arial"/>
              <a:ea typeface="Arial"/>
              <a:cs typeface="Arial"/>
              <a:sym typeface="Arial"/>
            </a:endParaRPr>
          </a:p>
        </p:txBody>
      </p:sp>
      <p:sp>
        <p:nvSpPr>
          <p:cNvPr id="159" name="Google Shape;159;p2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 2spaltiger Text mit Grün">
  <p:cSld name="1_Titel + 2spaltiger Text mit Grün">
    <p:spTree>
      <p:nvGrpSpPr>
        <p:cNvPr id="160" name="Shape 160"/>
        <p:cNvGrpSpPr/>
        <p:nvPr/>
      </p:nvGrpSpPr>
      <p:grpSpPr>
        <a:xfrm>
          <a:off x="0" y="0"/>
          <a:ext cx="0" cy="0"/>
          <a:chOff x="0" y="0"/>
          <a:chExt cx="0" cy="0"/>
        </a:xfrm>
      </p:grpSpPr>
      <p:sp>
        <p:nvSpPr>
          <p:cNvPr id="161" name="Google Shape;161;p25"/>
          <p:cNvSpPr txBox="1"/>
          <p:nvPr>
            <p:ph type="title"/>
          </p:nvPr>
        </p:nvSpPr>
        <p:spPr>
          <a:xfrm>
            <a:off x="539750" y="305147"/>
            <a:ext cx="46494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25"/>
          <p:cNvSpPr txBox="1"/>
          <p:nvPr>
            <p:ph idx="1" type="body"/>
          </p:nvPr>
        </p:nvSpPr>
        <p:spPr>
          <a:xfrm>
            <a:off x="540000" y="1320164"/>
            <a:ext cx="4649100" cy="3098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550"/>
              </a:spcBef>
              <a:spcAft>
                <a:spcPts val="0"/>
              </a:spcAft>
              <a:buSzPts val="1400"/>
              <a:buChar char="•"/>
              <a:defRPr sz="1400"/>
            </a:lvl2pPr>
            <a:lvl3pPr indent="-304800" lvl="2" marL="1371600" algn="l">
              <a:lnSpc>
                <a:spcPct val="100000"/>
              </a:lnSpc>
              <a:spcBef>
                <a:spcPts val="550"/>
              </a:spcBef>
              <a:spcAft>
                <a:spcPts val="0"/>
              </a:spcAft>
              <a:buSzPts val="1200"/>
              <a:buChar char="•"/>
              <a:defRPr sz="1200"/>
            </a:lvl3pPr>
            <a:lvl4pPr indent="-298450" lvl="3" marL="1828800" algn="l">
              <a:lnSpc>
                <a:spcPct val="190909"/>
              </a:lnSpc>
              <a:spcBef>
                <a:spcPts val="550"/>
              </a:spcBef>
              <a:spcAft>
                <a:spcPts val="0"/>
              </a:spcAft>
              <a:buSzPts val="1100"/>
              <a:buChar char="•"/>
              <a:defRPr sz="1100">
                <a:solidFill>
                  <a:schemeClr val="dk1"/>
                </a:solidFill>
                <a:latin typeface="Arial"/>
                <a:ea typeface="Arial"/>
                <a:cs typeface="Arial"/>
                <a:sym typeface="Arial"/>
              </a:defRPr>
            </a:lvl4pPr>
            <a:lvl5pPr indent="-317500" lvl="4" marL="2286000" algn="l">
              <a:lnSpc>
                <a:spcPct val="135714"/>
              </a:lnSpc>
              <a:spcBef>
                <a:spcPts val="550"/>
              </a:spcBef>
              <a:spcAft>
                <a:spcPts val="0"/>
              </a:spcAft>
              <a:buSzPts val="1400"/>
              <a:buChar char="•"/>
              <a:defRPr sz="1400"/>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3" name="Google Shape;163;p25"/>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5"/>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65" name="Google Shape;165;p25"/>
          <p:cNvSpPr/>
          <p:nvPr/>
        </p:nvSpPr>
        <p:spPr>
          <a:xfrm>
            <a:off x="5470724" y="-4"/>
            <a:ext cx="36732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25"/>
          <p:cNvSpPr txBox="1"/>
          <p:nvPr>
            <p:ph idx="2" type="body"/>
          </p:nvPr>
        </p:nvSpPr>
        <p:spPr>
          <a:xfrm>
            <a:off x="5753866" y="1320164"/>
            <a:ext cx="2310600" cy="3098400"/>
          </a:xfrm>
          <a:prstGeom prst="rect">
            <a:avLst/>
          </a:prstGeom>
          <a:noFill/>
          <a:ln>
            <a:noFill/>
          </a:ln>
        </p:spPr>
        <p:txBody>
          <a:bodyPr anchorCtr="0" anchor="t" bIns="0" lIns="0" spcFirstLastPara="1" rIns="0" wrap="square" tIns="0">
            <a:noAutofit/>
          </a:bodyPr>
          <a:lstStyle>
            <a:lvl1pPr indent="-228600" lvl="0" marL="457200" algn="l">
              <a:lnSpc>
                <a:spcPct val="178571"/>
              </a:lnSpc>
              <a:spcBef>
                <a:spcPts val="0"/>
              </a:spcBef>
              <a:spcAft>
                <a:spcPts val="0"/>
              </a:spcAft>
              <a:buClr>
                <a:schemeClr val="lt1"/>
              </a:buClr>
              <a:buSzPts val="1400"/>
              <a:buNone/>
              <a:defRPr sz="1400">
                <a:solidFill>
                  <a:schemeClr val="lt1"/>
                </a:solidFill>
              </a:defRPr>
            </a:lvl1pPr>
            <a:lvl2pPr indent="-317500" lvl="1" marL="914400" algn="l">
              <a:lnSpc>
                <a:spcPct val="178571"/>
              </a:lnSpc>
              <a:spcBef>
                <a:spcPts val="550"/>
              </a:spcBef>
              <a:spcAft>
                <a:spcPts val="0"/>
              </a:spcAft>
              <a:buSzPts val="1400"/>
              <a:buChar char="•"/>
              <a:defRPr sz="1400">
                <a:solidFill>
                  <a:schemeClr val="lt1"/>
                </a:solidFill>
              </a:defRPr>
            </a:lvl2pPr>
            <a:lvl3pPr indent="-317500" lvl="2" marL="1371600" algn="l">
              <a:lnSpc>
                <a:spcPct val="150000"/>
              </a:lnSpc>
              <a:spcBef>
                <a:spcPts val="550"/>
              </a:spcBef>
              <a:spcAft>
                <a:spcPts val="0"/>
              </a:spcAft>
              <a:buSzPts val="1400"/>
              <a:buChar char="•"/>
              <a:defRPr sz="1400"/>
            </a:lvl3pPr>
            <a:lvl4pPr indent="-317500" lvl="3" marL="1828800" algn="l">
              <a:lnSpc>
                <a:spcPct val="150000"/>
              </a:lnSpc>
              <a:spcBef>
                <a:spcPts val="550"/>
              </a:spcBef>
              <a:spcAft>
                <a:spcPts val="0"/>
              </a:spcAft>
              <a:buSzPts val="1400"/>
              <a:buChar char="•"/>
              <a:defRPr sz="1400"/>
            </a:lvl4pPr>
            <a:lvl5pPr indent="-317500" lvl="4" marL="2286000" algn="l">
              <a:lnSpc>
                <a:spcPct val="135714"/>
              </a:lnSpc>
              <a:spcBef>
                <a:spcPts val="550"/>
              </a:spcBef>
              <a:spcAft>
                <a:spcPts val="0"/>
              </a:spcAft>
              <a:buSzPts val="1400"/>
              <a:buChar char="•"/>
              <a:defRPr sz="1400"/>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67" name="Google Shape;167;p25"/>
          <p:cNvPicPr preferRelativeResize="0"/>
          <p:nvPr/>
        </p:nvPicPr>
        <p:blipFill rotWithShape="1">
          <a:blip r:embed="rId2">
            <a:alphaModFix/>
          </a:blip>
          <a:srcRect b="0" l="0" r="0" t="0"/>
          <a:stretch/>
        </p:blipFill>
        <p:spPr>
          <a:xfrm>
            <a:off x="8065655" y="4587241"/>
            <a:ext cx="720319" cy="2215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p:cSld name="Zwischentitel">
    <p:spTree>
      <p:nvGrpSpPr>
        <p:cNvPr id="168" name="Shape 168"/>
        <p:cNvGrpSpPr/>
        <p:nvPr/>
      </p:nvGrpSpPr>
      <p:grpSpPr>
        <a:xfrm>
          <a:off x="0" y="0"/>
          <a:ext cx="0" cy="0"/>
          <a:chOff x="0" y="0"/>
          <a:chExt cx="0" cy="0"/>
        </a:xfrm>
      </p:grpSpPr>
      <p:sp>
        <p:nvSpPr>
          <p:cNvPr id="169" name="Google Shape;169;p26"/>
          <p:cNvSpPr/>
          <p:nvPr/>
        </p:nvSpPr>
        <p:spPr>
          <a:xfrm>
            <a:off x="-2" y="1058862"/>
            <a:ext cx="9144000" cy="4084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 name="Google Shape;170;p26"/>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2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lussfolie A" showMasterSp="0">
  <p:cSld name="Abschlussfolie A">
    <p:spTree>
      <p:nvGrpSpPr>
        <p:cNvPr id="172" name="Shape 172"/>
        <p:cNvGrpSpPr/>
        <p:nvPr/>
      </p:nvGrpSpPr>
      <p:grpSpPr>
        <a:xfrm>
          <a:off x="0" y="0"/>
          <a:ext cx="0" cy="0"/>
          <a:chOff x="0" y="0"/>
          <a:chExt cx="0" cy="0"/>
        </a:xfrm>
      </p:grpSpPr>
      <p:sp>
        <p:nvSpPr>
          <p:cNvPr id="173" name="Google Shape;173;p27"/>
          <p:cNvSpPr/>
          <p:nvPr/>
        </p:nvSpPr>
        <p:spPr>
          <a:xfrm>
            <a:off x="-1" y="0"/>
            <a:ext cx="61380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27"/>
          <p:cNvSpPr txBox="1"/>
          <p:nvPr>
            <p:ph type="title"/>
          </p:nvPr>
        </p:nvSpPr>
        <p:spPr>
          <a:xfrm>
            <a:off x="539750" y="1011286"/>
            <a:ext cx="4392000" cy="876600"/>
          </a:xfrm>
          <a:prstGeom prst="rect">
            <a:avLst/>
          </a:prstGeom>
          <a:noFill/>
          <a:ln>
            <a:noFill/>
          </a:ln>
        </p:spPr>
        <p:txBody>
          <a:bodyPr anchorCtr="0" anchor="t" bIns="0" lIns="0" spcFirstLastPara="1" rIns="0" wrap="square" tIns="0">
            <a:spAutoFit/>
          </a:bodyPr>
          <a:lstStyle>
            <a:lvl1pPr lvl="0" algn="l">
              <a:lnSpc>
                <a:spcPct val="10625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27"/>
          <p:cNvSpPr txBox="1"/>
          <p:nvPr/>
        </p:nvSpPr>
        <p:spPr>
          <a:xfrm>
            <a:off x="539639" y="4596898"/>
            <a:ext cx="3672000" cy="2769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lang="en" sz="1800">
                <a:solidFill>
                  <a:schemeClr val="dk1"/>
                </a:solidFill>
                <a:latin typeface="Arial"/>
                <a:ea typeface="Arial"/>
                <a:cs typeface="Arial"/>
                <a:sym typeface="Arial"/>
              </a:rPr>
              <a:t>www.htw-berlin.de</a:t>
            </a:r>
            <a:endParaRPr sz="1800">
              <a:solidFill>
                <a:schemeClr val="dk1"/>
              </a:solidFill>
              <a:latin typeface="Arial"/>
              <a:ea typeface="Arial"/>
              <a:cs typeface="Arial"/>
              <a:sym typeface="Arial"/>
            </a:endParaRPr>
          </a:p>
        </p:txBody>
      </p:sp>
      <p:pic>
        <p:nvPicPr>
          <p:cNvPr id="176" name="Google Shape;176;p27"/>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177" name="Google Shape;177;p2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8" name="Shape 178"/>
        <p:cNvGrpSpPr/>
        <p:nvPr/>
      </p:nvGrpSpPr>
      <p:grpSpPr>
        <a:xfrm>
          <a:off x="0" y="0"/>
          <a:ext cx="0" cy="0"/>
          <a:chOff x="0" y="0"/>
          <a:chExt cx="0" cy="0"/>
        </a:xfrm>
      </p:grpSpPr>
      <p:sp>
        <p:nvSpPr>
          <p:cNvPr id="179" name="Google Shape;179;p28"/>
          <p:cNvSpPr txBox="1"/>
          <p:nvPr>
            <p:ph type="ctrTitle"/>
          </p:nvPr>
        </p:nvSpPr>
        <p:spPr>
          <a:xfrm>
            <a:off x="311708" y="744575"/>
            <a:ext cx="8520600" cy="2052600"/>
          </a:xfrm>
          <a:prstGeom prst="rect">
            <a:avLst/>
          </a:prstGeom>
        </p:spPr>
        <p:txBody>
          <a:bodyPr anchorCtr="0" anchor="b" bIns="0" lIns="0" spcFirstLastPara="1" rIns="0" wrap="square" tIns="0">
            <a:sp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0" name="Google Shape;180;p28"/>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375"/>
              </a:spcBef>
              <a:spcAft>
                <a:spcPts val="0"/>
              </a:spcAft>
              <a:buSzPts val="2800"/>
              <a:buNone/>
              <a:defRPr sz="2800"/>
            </a:lvl6pPr>
            <a:lvl7pPr lvl="6" rtl="0" algn="ctr">
              <a:lnSpc>
                <a:spcPct val="100000"/>
              </a:lnSpc>
              <a:spcBef>
                <a:spcPts val="375"/>
              </a:spcBef>
              <a:spcAft>
                <a:spcPts val="0"/>
              </a:spcAft>
              <a:buSzPts val="2800"/>
              <a:buNone/>
              <a:defRPr sz="2800"/>
            </a:lvl7pPr>
            <a:lvl8pPr lvl="7" rtl="0" algn="ctr">
              <a:lnSpc>
                <a:spcPct val="100000"/>
              </a:lnSpc>
              <a:spcBef>
                <a:spcPts val="375"/>
              </a:spcBef>
              <a:spcAft>
                <a:spcPts val="0"/>
              </a:spcAft>
              <a:buSzPts val="2800"/>
              <a:buNone/>
              <a:defRPr sz="2800"/>
            </a:lvl8pPr>
            <a:lvl9pPr lvl="8" rtl="0" algn="ctr">
              <a:lnSpc>
                <a:spcPct val="100000"/>
              </a:lnSpc>
              <a:spcBef>
                <a:spcPts val="375"/>
              </a:spcBef>
              <a:spcAft>
                <a:spcPts val="0"/>
              </a:spcAft>
              <a:buSzPts val="2800"/>
              <a:buNone/>
              <a:defRPr sz="2800"/>
            </a:lvl9pPr>
          </a:lstStyle>
          <a:p/>
        </p:txBody>
      </p:sp>
      <p:sp>
        <p:nvSpPr>
          <p:cNvPr id="181" name="Google Shape;181;p28"/>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ohne Foto B" showMasterSp="0">
  <p:cSld name="Titelfolie ohne Foto B">
    <p:spTree>
      <p:nvGrpSpPr>
        <p:cNvPr id="26" name="Shape 26"/>
        <p:cNvGrpSpPr/>
        <p:nvPr/>
      </p:nvGrpSpPr>
      <p:grpSpPr>
        <a:xfrm>
          <a:off x="0" y="0"/>
          <a:ext cx="0" cy="0"/>
          <a:chOff x="0" y="0"/>
          <a:chExt cx="0" cy="0"/>
        </a:xfrm>
      </p:grpSpPr>
      <p:sp>
        <p:nvSpPr>
          <p:cNvPr id="27" name="Google Shape;27;p4"/>
          <p:cNvSpPr/>
          <p:nvPr/>
        </p:nvSpPr>
        <p:spPr>
          <a:xfrm>
            <a:off x="-2" y="0"/>
            <a:ext cx="9144000" cy="25740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4"/>
          <p:cNvSpPr txBox="1"/>
          <p:nvPr>
            <p:ph idx="1" type="subTitle"/>
          </p:nvPr>
        </p:nvSpPr>
        <p:spPr>
          <a:xfrm>
            <a:off x="539750" y="1886097"/>
            <a:ext cx="6490200" cy="614700"/>
          </a:xfrm>
          <a:prstGeom prst="rect">
            <a:avLst/>
          </a:prstGeom>
          <a:noFill/>
          <a:ln>
            <a:noFill/>
          </a:ln>
        </p:spPr>
        <p:txBody>
          <a:bodyPr anchorCtr="0" anchor="t" bIns="0" lIns="0" spcFirstLastPara="1" rIns="0" wrap="square" tIns="0">
            <a:noAutofit/>
          </a:bodyPr>
          <a:lstStyle>
            <a:lvl1pPr lvl="0" algn="l">
              <a:lnSpc>
                <a:spcPct val="106666"/>
              </a:lnSpc>
              <a:spcBef>
                <a:spcPts val="0"/>
              </a:spcBef>
              <a:spcAft>
                <a:spcPts val="0"/>
              </a:spcAft>
              <a:buClr>
                <a:schemeClr val="lt1"/>
              </a:buClr>
              <a:buSzPts val="3000"/>
              <a:buNone/>
              <a:defRPr sz="3000">
                <a:solidFill>
                  <a:schemeClr val="lt1"/>
                </a:solidFill>
              </a:defRPr>
            </a:lvl1pPr>
            <a:lvl2pPr lvl="1" algn="ctr">
              <a:lnSpc>
                <a:spcPct val="166666"/>
              </a:lnSpc>
              <a:spcBef>
                <a:spcPts val="0"/>
              </a:spcBef>
              <a:spcAft>
                <a:spcPts val="0"/>
              </a:spcAft>
              <a:buSzPts val="1500"/>
              <a:buNone/>
              <a:defRPr sz="1500"/>
            </a:lvl2pPr>
            <a:lvl3pPr lvl="2" algn="ctr">
              <a:lnSpc>
                <a:spcPct val="155555"/>
              </a:lnSpc>
              <a:spcBef>
                <a:spcPts val="550"/>
              </a:spcBef>
              <a:spcAft>
                <a:spcPts val="0"/>
              </a:spcAft>
              <a:buSzPts val="1350"/>
              <a:buNone/>
              <a:defRPr sz="1350"/>
            </a:lvl3pPr>
            <a:lvl4pPr lvl="3" algn="ctr">
              <a:lnSpc>
                <a:spcPct val="175000"/>
              </a:lnSpc>
              <a:spcBef>
                <a:spcPts val="550"/>
              </a:spcBef>
              <a:spcAft>
                <a:spcPts val="0"/>
              </a:spcAft>
              <a:buSzPts val="1200"/>
              <a:buNone/>
              <a:defRPr sz="1200"/>
            </a:lvl4pPr>
            <a:lvl5pPr lvl="4" algn="ctr">
              <a:lnSpc>
                <a:spcPct val="158333"/>
              </a:lnSpc>
              <a:spcBef>
                <a:spcPts val="550"/>
              </a:spcBef>
              <a:spcAft>
                <a:spcPts val="0"/>
              </a:spcAft>
              <a:buSzPts val="1200"/>
              <a:buNone/>
              <a:defRPr sz="1200"/>
            </a:lvl5pPr>
            <a:lvl6pPr lvl="5" algn="ctr">
              <a:lnSpc>
                <a:spcPct val="90000"/>
              </a:lnSpc>
              <a:spcBef>
                <a:spcPts val="550"/>
              </a:spcBef>
              <a:spcAft>
                <a:spcPts val="0"/>
              </a:spcAft>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9" name="Google Shape;29;p4"/>
          <p:cNvSpPr txBox="1"/>
          <p:nvPr>
            <p:ph type="title"/>
          </p:nvPr>
        </p:nvSpPr>
        <p:spPr>
          <a:xfrm>
            <a:off x="539750" y="1011286"/>
            <a:ext cx="6490200" cy="876600"/>
          </a:xfrm>
          <a:prstGeom prst="rect">
            <a:avLst/>
          </a:prstGeom>
          <a:noFill/>
          <a:ln>
            <a:noFill/>
          </a:ln>
        </p:spPr>
        <p:txBody>
          <a:bodyPr anchorCtr="0" anchor="b" bIns="0" lIns="0" spcFirstLastPara="1" rIns="0" wrap="square" tIns="0">
            <a:spAutoFit/>
          </a:bodyPr>
          <a:lstStyle>
            <a:lvl1pPr lvl="0" algn="l">
              <a:lnSpc>
                <a:spcPct val="10625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0" name="Google Shape;30;p4"/>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31" name="Google Shape;31;p4"/>
          <p:cNvSpPr txBox="1"/>
          <p:nvPr>
            <p:ph idx="2" type="body"/>
          </p:nvPr>
        </p:nvSpPr>
        <p:spPr>
          <a:xfrm>
            <a:off x="539750" y="2868612"/>
            <a:ext cx="6490200" cy="856200"/>
          </a:xfrm>
          <a:prstGeom prst="rect">
            <a:avLst/>
          </a:prstGeom>
          <a:noFill/>
          <a:ln>
            <a:noFill/>
          </a:ln>
        </p:spPr>
        <p:txBody>
          <a:bodyPr anchorCtr="0" anchor="t" bIns="0" lIns="0" spcFirstLastPara="1" rIns="0" wrap="square" tIns="0">
            <a:noAutofit/>
          </a:bodyPr>
          <a:lstStyle>
            <a:lvl1pPr indent="-228600" lvl="0" marL="457200" algn="l">
              <a:lnSpc>
                <a:spcPct val="138888"/>
              </a:lnSpc>
              <a:spcBef>
                <a:spcPts val="0"/>
              </a:spcBef>
              <a:spcAft>
                <a:spcPts val="0"/>
              </a:spcAft>
              <a:buClr>
                <a:schemeClr val="dk1"/>
              </a:buClr>
              <a:buSzPts val="1800"/>
              <a:buNone/>
              <a:defRPr sz="1800"/>
            </a:lvl1pPr>
            <a:lvl2pPr indent="-323850" lvl="1" marL="914400" algn="l">
              <a:lnSpc>
                <a:spcPct val="166666"/>
              </a:lnSpc>
              <a:spcBef>
                <a:spcPts val="550"/>
              </a:spcBef>
              <a:spcAft>
                <a:spcPts val="0"/>
              </a:spcAft>
              <a:buSzPts val="1500"/>
              <a:buChar char="•"/>
              <a:defRPr sz="1500"/>
            </a:lvl2pPr>
            <a:lvl3pPr indent="-342900" lvl="2" marL="1371600" algn="l">
              <a:lnSpc>
                <a:spcPct val="116666"/>
              </a:lnSpc>
              <a:spcBef>
                <a:spcPts val="550"/>
              </a:spcBef>
              <a:spcAft>
                <a:spcPts val="0"/>
              </a:spcAft>
              <a:buSzPts val="1800"/>
              <a:buChar char="•"/>
              <a:defRPr/>
            </a:lvl3pPr>
            <a:lvl4pPr indent="-342900" lvl="3" marL="1828800" algn="l">
              <a:lnSpc>
                <a:spcPct val="116666"/>
              </a:lnSpc>
              <a:spcBef>
                <a:spcPts val="550"/>
              </a:spcBef>
              <a:spcAft>
                <a:spcPts val="0"/>
              </a:spcAft>
              <a:buSzPts val="1800"/>
              <a:buChar char="•"/>
              <a:defRPr/>
            </a:lvl4pPr>
            <a:lvl5pPr indent="-342900" lvl="4" marL="2286000" algn="l">
              <a:lnSpc>
                <a:spcPct val="105555"/>
              </a:lnSpc>
              <a:spcBef>
                <a:spcPts val="550"/>
              </a:spcBef>
              <a:spcAft>
                <a:spcPts val="0"/>
              </a:spcAft>
              <a:buSzPts val="1800"/>
              <a:buChar char="•"/>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 name="Google Shape;32;p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ohne Foto A" showMasterSp="0">
  <p:cSld name="Titelfolie ohne Foto A">
    <p:spTree>
      <p:nvGrpSpPr>
        <p:cNvPr id="33" name="Shape 33"/>
        <p:cNvGrpSpPr/>
        <p:nvPr/>
      </p:nvGrpSpPr>
      <p:grpSpPr>
        <a:xfrm>
          <a:off x="0" y="0"/>
          <a:ext cx="0" cy="0"/>
          <a:chOff x="0" y="0"/>
          <a:chExt cx="0" cy="0"/>
        </a:xfrm>
      </p:grpSpPr>
      <p:sp>
        <p:nvSpPr>
          <p:cNvPr id="34" name="Google Shape;34;p5"/>
          <p:cNvSpPr/>
          <p:nvPr/>
        </p:nvSpPr>
        <p:spPr>
          <a:xfrm>
            <a:off x="-1" y="0"/>
            <a:ext cx="6886500" cy="5143500"/>
          </a:xfrm>
          <a:prstGeom prst="rect">
            <a:avLst/>
          </a:prstGeom>
          <a:solidFill>
            <a:schemeClr val="accent1"/>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5"/>
          <p:cNvSpPr txBox="1"/>
          <p:nvPr>
            <p:ph idx="1" type="subTitle"/>
          </p:nvPr>
        </p:nvSpPr>
        <p:spPr>
          <a:xfrm>
            <a:off x="539749" y="1886097"/>
            <a:ext cx="6037200" cy="919500"/>
          </a:xfrm>
          <a:prstGeom prst="rect">
            <a:avLst/>
          </a:prstGeom>
          <a:noFill/>
          <a:ln>
            <a:noFill/>
          </a:ln>
        </p:spPr>
        <p:txBody>
          <a:bodyPr anchorCtr="0" anchor="t" bIns="0" lIns="0" spcFirstLastPara="1" rIns="0" wrap="square" tIns="0">
            <a:noAutofit/>
          </a:bodyPr>
          <a:lstStyle>
            <a:lvl1pPr lvl="0" algn="l">
              <a:lnSpc>
                <a:spcPct val="106666"/>
              </a:lnSpc>
              <a:spcBef>
                <a:spcPts val="0"/>
              </a:spcBef>
              <a:spcAft>
                <a:spcPts val="0"/>
              </a:spcAft>
              <a:buClr>
                <a:schemeClr val="lt1"/>
              </a:buClr>
              <a:buSzPts val="3000"/>
              <a:buNone/>
              <a:defRPr sz="3000">
                <a:solidFill>
                  <a:schemeClr val="lt1"/>
                </a:solidFill>
              </a:defRPr>
            </a:lvl1pPr>
            <a:lvl2pPr lvl="1" algn="ctr">
              <a:lnSpc>
                <a:spcPct val="166666"/>
              </a:lnSpc>
              <a:spcBef>
                <a:spcPts val="0"/>
              </a:spcBef>
              <a:spcAft>
                <a:spcPts val="0"/>
              </a:spcAft>
              <a:buSzPts val="1500"/>
              <a:buNone/>
              <a:defRPr sz="1500"/>
            </a:lvl2pPr>
            <a:lvl3pPr lvl="2" algn="ctr">
              <a:lnSpc>
                <a:spcPct val="155555"/>
              </a:lnSpc>
              <a:spcBef>
                <a:spcPts val="550"/>
              </a:spcBef>
              <a:spcAft>
                <a:spcPts val="0"/>
              </a:spcAft>
              <a:buSzPts val="1350"/>
              <a:buNone/>
              <a:defRPr sz="1350"/>
            </a:lvl3pPr>
            <a:lvl4pPr lvl="3" algn="ctr">
              <a:lnSpc>
                <a:spcPct val="175000"/>
              </a:lnSpc>
              <a:spcBef>
                <a:spcPts val="550"/>
              </a:spcBef>
              <a:spcAft>
                <a:spcPts val="0"/>
              </a:spcAft>
              <a:buSzPts val="1200"/>
              <a:buNone/>
              <a:defRPr sz="1200"/>
            </a:lvl4pPr>
            <a:lvl5pPr lvl="4" algn="ctr">
              <a:lnSpc>
                <a:spcPct val="158333"/>
              </a:lnSpc>
              <a:spcBef>
                <a:spcPts val="550"/>
              </a:spcBef>
              <a:spcAft>
                <a:spcPts val="0"/>
              </a:spcAft>
              <a:buSzPts val="1200"/>
              <a:buNone/>
              <a:defRPr sz="1200"/>
            </a:lvl5pPr>
            <a:lvl6pPr lvl="5" algn="ctr">
              <a:lnSpc>
                <a:spcPct val="90000"/>
              </a:lnSpc>
              <a:spcBef>
                <a:spcPts val="550"/>
              </a:spcBef>
              <a:spcAft>
                <a:spcPts val="0"/>
              </a:spcAft>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6" name="Google Shape;36;p5"/>
          <p:cNvSpPr txBox="1"/>
          <p:nvPr>
            <p:ph type="title"/>
          </p:nvPr>
        </p:nvSpPr>
        <p:spPr>
          <a:xfrm>
            <a:off x="539749" y="1011286"/>
            <a:ext cx="6037200" cy="876600"/>
          </a:xfrm>
          <a:prstGeom prst="rect">
            <a:avLst/>
          </a:prstGeom>
          <a:noFill/>
          <a:ln>
            <a:noFill/>
          </a:ln>
        </p:spPr>
        <p:txBody>
          <a:bodyPr anchorCtr="0" anchor="b" bIns="0" lIns="0" spcFirstLastPara="1" rIns="0" wrap="square" tIns="0">
            <a:spAutoFit/>
          </a:bodyPr>
          <a:lstStyle>
            <a:lvl1pPr lvl="0" algn="l">
              <a:lnSpc>
                <a:spcPct val="10625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7" name="Google Shape;37;p5"/>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38" name="Google Shape;38;p5"/>
          <p:cNvSpPr txBox="1"/>
          <p:nvPr>
            <p:ph idx="2" type="body"/>
          </p:nvPr>
        </p:nvSpPr>
        <p:spPr>
          <a:xfrm>
            <a:off x="539750" y="2868612"/>
            <a:ext cx="6037200" cy="856200"/>
          </a:xfrm>
          <a:prstGeom prst="rect">
            <a:avLst/>
          </a:prstGeom>
          <a:noFill/>
          <a:ln>
            <a:noFill/>
          </a:ln>
        </p:spPr>
        <p:txBody>
          <a:bodyPr anchorCtr="0" anchor="t" bIns="0" lIns="0" spcFirstLastPara="1" rIns="0" wrap="square" tIns="0">
            <a:noAutofit/>
          </a:bodyPr>
          <a:lstStyle>
            <a:lvl1pPr indent="-228600" lvl="0" marL="457200" algn="l">
              <a:lnSpc>
                <a:spcPct val="138888"/>
              </a:lnSpc>
              <a:spcBef>
                <a:spcPts val="0"/>
              </a:spcBef>
              <a:spcAft>
                <a:spcPts val="0"/>
              </a:spcAft>
              <a:buClr>
                <a:schemeClr val="dk1"/>
              </a:buClr>
              <a:buSzPts val="1800"/>
              <a:buNone/>
              <a:defRPr sz="1800"/>
            </a:lvl1pPr>
            <a:lvl2pPr indent="-323850" lvl="1" marL="914400" algn="l">
              <a:lnSpc>
                <a:spcPct val="166666"/>
              </a:lnSpc>
              <a:spcBef>
                <a:spcPts val="550"/>
              </a:spcBef>
              <a:spcAft>
                <a:spcPts val="0"/>
              </a:spcAft>
              <a:buSzPts val="1500"/>
              <a:buChar char="•"/>
              <a:defRPr sz="1500"/>
            </a:lvl2pPr>
            <a:lvl3pPr indent="-342900" lvl="2" marL="1371600" algn="l">
              <a:lnSpc>
                <a:spcPct val="116666"/>
              </a:lnSpc>
              <a:spcBef>
                <a:spcPts val="550"/>
              </a:spcBef>
              <a:spcAft>
                <a:spcPts val="0"/>
              </a:spcAft>
              <a:buSzPts val="1800"/>
              <a:buChar char="•"/>
              <a:defRPr/>
            </a:lvl3pPr>
            <a:lvl4pPr indent="-342900" lvl="3" marL="1828800" algn="l">
              <a:lnSpc>
                <a:spcPct val="116666"/>
              </a:lnSpc>
              <a:spcBef>
                <a:spcPts val="550"/>
              </a:spcBef>
              <a:spcAft>
                <a:spcPts val="0"/>
              </a:spcAft>
              <a:buSzPts val="1800"/>
              <a:buChar char="•"/>
              <a:defRPr/>
            </a:lvl4pPr>
            <a:lvl5pPr indent="-342900" lvl="4" marL="2286000" algn="l">
              <a:lnSpc>
                <a:spcPct val="105555"/>
              </a:lnSpc>
              <a:spcBef>
                <a:spcPts val="550"/>
              </a:spcBef>
              <a:spcAft>
                <a:spcPts val="0"/>
              </a:spcAft>
              <a:buSzPts val="1800"/>
              <a:buChar char="•"/>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 name="Google Shape;39;p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Foto hoch" showMasterSp="0">
  <p:cSld name="Titelfolie mit Foto hoch">
    <p:spTree>
      <p:nvGrpSpPr>
        <p:cNvPr id="40" name="Shape 40"/>
        <p:cNvGrpSpPr/>
        <p:nvPr/>
      </p:nvGrpSpPr>
      <p:grpSpPr>
        <a:xfrm>
          <a:off x="0" y="0"/>
          <a:ext cx="0" cy="0"/>
          <a:chOff x="0" y="0"/>
          <a:chExt cx="0" cy="0"/>
        </a:xfrm>
      </p:grpSpPr>
      <p:sp>
        <p:nvSpPr>
          <p:cNvPr id="41" name="Google Shape;41;p6"/>
          <p:cNvSpPr txBox="1"/>
          <p:nvPr>
            <p:ph idx="1" type="subTitle"/>
          </p:nvPr>
        </p:nvSpPr>
        <p:spPr>
          <a:xfrm>
            <a:off x="4572000" y="1880812"/>
            <a:ext cx="4212000" cy="614700"/>
          </a:xfrm>
          <a:prstGeom prst="rect">
            <a:avLst/>
          </a:prstGeom>
          <a:noFill/>
          <a:ln>
            <a:noFill/>
          </a:ln>
        </p:spPr>
        <p:txBody>
          <a:bodyPr anchorCtr="0" anchor="t" bIns="0" lIns="0" spcFirstLastPara="1" rIns="0" wrap="square" tIns="0">
            <a:noAutofit/>
          </a:bodyPr>
          <a:lstStyle>
            <a:lvl1pPr lvl="0" algn="l">
              <a:lnSpc>
                <a:spcPct val="106666"/>
              </a:lnSpc>
              <a:spcBef>
                <a:spcPts val="0"/>
              </a:spcBef>
              <a:spcAft>
                <a:spcPts val="0"/>
              </a:spcAft>
              <a:buClr>
                <a:schemeClr val="accent1"/>
              </a:buClr>
              <a:buSzPts val="3000"/>
              <a:buNone/>
              <a:defRPr sz="3000">
                <a:solidFill>
                  <a:schemeClr val="accent1"/>
                </a:solidFill>
              </a:defRPr>
            </a:lvl1pPr>
            <a:lvl2pPr lvl="1" algn="ctr">
              <a:lnSpc>
                <a:spcPct val="166666"/>
              </a:lnSpc>
              <a:spcBef>
                <a:spcPts val="0"/>
              </a:spcBef>
              <a:spcAft>
                <a:spcPts val="0"/>
              </a:spcAft>
              <a:buSzPts val="1500"/>
              <a:buNone/>
              <a:defRPr sz="1500"/>
            </a:lvl2pPr>
            <a:lvl3pPr lvl="2" algn="ctr">
              <a:lnSpc>
                <a:spcPct val="155555"/>
              </a:lnSpc>
              <a:spcBef>
                <a:spcPts val="550"/>
              </a:spcBef>
              <a:spcAft>
                <a:spcPts val="0"/>
              </a:spcAft>
              <a:buSzPts val="1350"/>
              <a:buNone/>
              <a:defRPr sz="1350"/>
            </a:lvl3pPr>
            <a:lvl4pPr lvl="3" algn="ctr">
              <a:lnSpc>
                <a:spcPct val="175000"/>
              </a:lnSpc>
              <a:spcBef>
                <a:spcPts val="550"/>
              </a:spcBef>
              <a:spcAft>
                <a:spcPts val="0"/>
              </a:spcAft>
              <a:buSzPts val="1200"/>
              <a:buNone/>
              <a:defRPr sz="1200"/>
            </a:lvl4pPr>
            <a:lvl5pPr lvl="4" algn="ctr">
              <a:lnSpc>
                <a:spcPct val="158333"/>
              </a:lnSpc>
              <a:spcBef>
                <a:spcPts val="550"/>
              </a:spcBef>
              <a:spcAft>
                <a:spcPts val="0"/>
              </a:spcAft>
              <a:buSzPts val="1200"/>
              <a:buNone/>
              <a:defRPr sz="1200"/>
            </a:lvl5pPr>
            <a:lvl6pPr lvl="5" algn="ctr">
              <a:lnSpc>
                <a:spcPct val="90000"/>
              </a:lnSpc>
              <a:spcBef>
                <a:spcPts val="550"/>
              </a:spcBef>
              <a:spcAft>
                <a:spcPts val="0"/>
              </a:spcAft>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42" name="Google Shape;42;p6"/>
          <p:cNvSpPr txBox="1"/>
          <p:nvPr>
            <p:ph type="title"/>
          </p:nvPr>
        </p:nvSpPr>
        <p:spPr>
          <a:xfrm>
            <a:off x="4572000" y="1006001"/>
            <a:ext cx="4212000" cy="872400"/>
          </a:xfrm>
          <a:prstGeom prst="rect">
            <a:avLst/>
          </a:prstGeom>
          <a:noFill/>
          <a:ln>
            <a:noFill/>
          </a:ln>
        </p:spPr>
        <p:txBody>
          <a:bodyPr anchorCtr="0" anchor="b" bIns="0" lIns="0" spcFirstLastPara="1" rIns="0" wrap="square" tIns="0">
            <a:spAutoFit/>
          </a:bodyPr>
          <a:lstStyle>
            <a:lvl1pPr lvl="0" algn="l">
              <a:lnSpc>
                <a:spcPct val="106250"/>
              </a:lnSpc>
              <a:spcBef>
                <a:spcPts val="0"/>
              </a:spcBef>
              <a:spcAft>
                <a:spcPts val="0"/>
              </a:spcAft>
              <a:buClr>
                <a:schemeClr val="accent1"/>
              </a:buClr>
              <a:buSzPts val="32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3" name="Google Shape;43;p6"/>
          <p:cNvPicPr preferRelativeResize="0"/>
          <p:nvPr/>
        </p:nvPicPr>
        <p:blipFill rotWithShape="1">
          <a:blip r:embed="rId2">
            <a:alphaModFix/>
          </a:blip>
          <a:srcRect b="0" l="0" r="0" t="0"/>
          <a:stretch/>
        </p:blipFill>
        <p:spPr>
          <a:xfrm>
            <a:off x="7344000" y="3985734"/>
            <a:ext cx="1440000" cy="842206"/>
          </a:xfrm>
          <a:prstGeom prst="rect">
            <a:avLst/>
          </a:prstGeom>
          <a:noFill/>
          <a:ln>
            <a:noFill/>
          </a:ln>
        </p:spPr>
      </p:pic>
      <p:sp>
        <p:nvSpPr>
          <p:cNvPr id="44" name="Google Shape;44;p6"/>
          <p:cNvSpPr/>
          <p:nvPr>
            <p:ph idx="2" type="pic"/>
          </p:nvPr>
        </p:nvSpPr>
        <p:spPr>
          <a:xfrm>
            <a:off x="0" y="0"/>
            <a:ext cx="4211700" cy="5143500"/>
          </a:xfrm>
          <a:prstGeom prst="rect">
            <a:avLst/>
          </a:prstGeom>
          <a:solidFill>
            <a:srgbClr val="D8D8D8"/>
          </a:solidFill>
          <a:ln>
            <a:noFill/>
          </a:ln>
        </p:spPr>
      </p:sp>
      <p:sp>
        <p:nvSpPr>
          <p:cNvPr id="45" name="Google Shape;45;p6"/>
          <p:cNvSpPr txBox="1"/>
          <p:nvPr/>
        </p:nvSpPr>
        <p:spPr>
          <a:xfrm>
            <a:off x="4543105" y="2808000"/>
            <a:ext cx="3521400" cy="2769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6"/>
          <p:cNvSpPr txBox="1"/>
          <p:nvPr>
            <p:ph idx="3" type="body"/>
          </p:nvPr>
        </p:nvSpPr>
        <p:spPr>
          <a:xfrm>
            <a:off x="4572001" y="2868612"/>
            <a:ext cx="4212000" cy="842100"/>
          </a:xfrm>
          <a:prstGeom prst="rect">
            <a:avLst/>
          </a:prstGeom>
          <a:noFill/>
          <a:ln>
            <a:noFill/>
          </a:ln>
        </p:spPr>
        <p:txBody>
          <a:bodyPr anchorCtr="0" anchor="t" bIns="0" lIns="0" spcFirstLastPara="1" rIns="0" wrap="square" tIns="0">
            <a:noAutofit/>
          </a:bodyPr>
          <a:lstStyle>
            <a:lvl1pPr indent="-228600" lvl="0" marL="457200" algn="l">
              <a:lnSpc>
                <a:spcPct val="138888"/>
              </a:lnSpc>
              <a:spcBef>
                <a:spcPts val="0"/>
              </a:spcBef>
              <a:spcAft>
                <a:spcPts val="0"/>
              </a:spcAft>
              <a:buClr>
                <a:schemeClr val="dk1"/>
              </a:buClr>
              <a:buSzPts val="1800"/>
              <a:buNone/>
              <a:defRPr sz="1800"/>
            </a:lvl1pPr>
            <a:lvl2pPr indent="-323850" lvl="1" marL="914400" algn="l">
              <a:lnSpc>
                <a:spcPct val="166666"/>
              </a:lnSpc>
              <a:spcBef>
                <a:spcPts val="550"/>
              </a:spcBef>
              <a:spcAft>
                <a:spcPts val="0"/>
              </a:spcAft>
              <a:buSzPts val="1500"/>
              <a:buChar char="•"/>
              <a:defRPr sz="1500"/>
            </a:lvl2pPr>
            <a:lvl3pPr indent="-342900" lvl="2" marL="1371600" algn="l">
              <a:lnSpc>
                <a:spcPct val="116666"/>
              </a:lnSpc>
              <a:spcBef>
                <a:spcPts val="550"/>
              </a:spcBef>
              <a:spcAft>
                <a:spcPts val="0"/>
              </a:spcAft>
              <a:buSzPts val="1800"/>
              <a:buChar char="•"/>
              <a:defRPr/>
            </a:lvl3pPr>
            <a:lvl4pPr indent="-342900" lvl="3" marL="1828800" algn="l">
              <a:lnSpc>
                <a:spcPct val="116666"/>
              </a:lnSpc>
              <a:spcBef>
                <a:spcPts val="550"/>
              </a:spcBef>
              <a:spcAft>
                <a:spcPts val="0"/>
              </a:spcAft>
              <a:buSzPts val="1800"/>
              <a:buChar char="•"/>
              <a:defRPr/>
            </a:lvl4pPr>
            <a:lvl5pPr indent="-342900" lvl="4" marL="2286000" algn="l">
              <a:lnSpc>
                <a:spcPct val="105555"/>
              </a:lnSpc>
              <a:spcBef>
                <a:spcPts val="550"/>
              </a:spcBef>
              <a:spcAft>
                <a:spcPts val="0"/>
              </a:spcAft>
              <a:buSzPts val="1800"/>
              <a:buChar char="•"/>
              <a:defRPr/>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p:cSld name="Nur Titel">
    <p:spTree>
      <p:nvGrpSpPr>
        <p:cNvPr id="48" name="Shape 48"/>
        <p:cNvGrpSpPr/>
        <p:nvPr/>
      </p:nvGrpSpPr>
      <p:grpSpPr>
        <a:xfrm>
          <a:off x="0" y="0"/>
          <a:ext cx="0" cy="0"/>
          <a:chOff x="0" y="0"/>
          <a:chExt cx="0" cy="0"/>
        </a:xfrm>
      </p:grpSpPr>
      <p:sp>
        <p:nvSpPr>
          <p:cNvPr id="49" name="Google Shape;49;p7"/>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1spaltiger Text">
  <p:cSld name="Titel + 1spaltiger Text">
    <p:spTree>
      <p:nvGrpSpPr>
        <p:cNvPr id="52" name="Shape 52"/>
        <p:cNvGrpSpPr/>
        <p:nvPr/>
      </p:nvGrpSpPr>
      <p:grpSpPr>
        <a:xfrm>
          <a:off x="0" y="0"/>
          <a:ext cx="0" cy="0"/>
          <a:chOff x="0" y="0"/>
          <a:chExt cx="0" cy="0"/>
        </a:xfrm>
      </p:grpSpPr>
      <p:sp>
        <p:nvSpPr>
          <p:cNvPr id="53" name="Google Shape;53;p8"/>
          <p:cNvSpPr txBox="1"/>
          <p:nvPr>
            <p:ph idx="1" type="body"/>
          </p:nvPr>
        </p:nvSpPr>
        <p:spPr>
          <a:xfrm>
            <a:off x="540000" y="997200"/>
            <a:ext cx="7524600" cy="3420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1pPr>
            <a:lvl2pPr indent="-355600" lvl="1" marL="914400" algn="l">
              <a:lnSpc>
                <a:spcPct val="100000"/>
              </a:lnSpc>
              <a:spcBef>
                <a:spcPts val="550"/>
              </a:spcBef>
              <a:spcAft>
                <a:spcPts val="0"/>
              </a:spcAft>
              <a:buSzPts val="2000"/>
              <a:buFont typeface="Arial"/>
              <a:buChar char="•"/>
              <a:defRPr sz="2000">
                <a:solidFill>
                  <a:schemeClr val="dk1"/>
                </a:solidFill>
                <a:latin typeface="Arial"/>
                <a:ea typeface="Arial"/>
                <a:cs typeface="Arial"/>
                <a:sym typeface="Arial"/>
              </a:defRPr>
            </a:lvl2pPr>
            <a:lvl3pPr indent="-292100" lvl="2" marL="1371600" algn="l">
              <a:lnSpc>
                <a:spcPct val="100000"/>
              </a:lnSpc>
              <a:spcBef>
                <a:spcPts val="550"/>
              </a:spcBef>
              <a:spcAft>
                <a:spcPts val="0"/>
              </a:spcAft>
              <a:buSzPts val="1000"/>
              <a:buFont typeface="Arial"/>
              <a:buChar char="•"/>
              <a:defRPr sz="1000">
                <a:solidFill>
                  <a:schemeClr val="dk1"/>
                </a:solidFill>
                <a:latin typeface="Arial"/>
                <a:ea typeface="Arial"/>
                <a:cs typeface="Arial"/>
                <a:sym typeface="Arial"/>
              </a:defRPr>
            </a:lvl3pPr>
            <a:lvl4pPr indent="-381000" lvl="3" marL="1828800" algn="l">
              <a:lnSpc>
                <a:spcPct val="87500"/>
              </a:lnSpc>
              <a:spcBef>
                <a:spcPts val="550"/>
              </a:spcBef>
              <a:spcAft>
                <a:spcPts val="0"/>
              </a:spcAft>
              <a:buSzPts val="2400"/>
              <a:buFont typeface="Arial"/>
              <a:buChar char="•"/>
              <a:defRPr sz="2400">
                <a:solidFill>
                  <a:schemeClr val="dk1"/>
                </a:solidFill>
                <a:latin typeface="Arial"/>
                <a:ea typeface="Arial"/>
                <a:cs typeface="Arial"/>
                <a:sym typeface="Arial"/>
              </a:defRPr>
            </a:lvl4pPr>
            <a:lvl5pPr indent="-330200" lvl="4" marL="2286000" algn="l">
              <a:lnSpc>
                <a:spcPct val="100000"/>
              </a:lnSpc>
              <a:spcBef>
                <a:spcPts val="550"/>
              </a:spcBef>
              <a:spcAft>
                <a:spcPts val="0"/>
              </a:spcAft>
              <a:buSzPts val="1600"/>
              <a:buFont typeface="Arial"/>
              <a:buChar char="•"/>
              <a:defRPr sz="1600">
                <a:solidFill>
                  <a:schemeClr val="dk1"/>
                </a:solidFill>
                <a:latin typeface="Arial"/>
                <a:ea typeface="Arial"/>
                <a:cs typeface="Arial"/>
                <a:sym typeface="Arial"/>
              </a:defRPr>
            </a:lvl5pPr>
            <a:lvl6pPr indent="-314325" lvl="5" marL="2743200" algn="l">
              <a:lnSpc>
                <a:spcPct val="100000"/>
              </a:lnSpc>
              <a:spcBef>
                <a:spcPts val="550"/>
              </a:spcBef>
              <a:spcAft>
                <a:spcPts val="0"/>
              </a:spcAft>
              <a:buSzPts val="135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8"/>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algn="l">
              <a:lnSpc>
                <a:spcPct val="188888"/>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 Text-Bild 1">
  <p:cSld name="Titel + Text-Bild 1">
    <p:spTree>
      <p:nvGrpSpPr>
        <p:cNvPr id="57" name="Shape 57"/>
        <p:cNvGrpSpPr/>
        <p:nvPr/>
      </p:nvGrpSpPr>
      <p:grpSpPr>
        <a:xfrm>
          <a:off x="0" y="0"/>
          <a:ext cx="0" cy="0"/>
          <a:chOff x="0" y="0"/>
          <a:chExt cx="0" cy="0"/>
        </a:xfrm>
      </p:grpSpPr>
      <p:sp>
        <p:nvSpPr>
          <p:cNvPr id="58" name="Google Shape;58;p9"/>
          <p:cNvSpPr/>
          <p:nvPr>
            <p:ph idx="2" type="pic"/>
          </p:nvPr>
        </p:nvSpPr>
        <p:spPr>
          <a:xfrm>
            <a:off x="5470724" y="-1"/>
            <a:ext cx="3673200" cy="5143500"/>
          </a:xfrm>
          <a:prstGeom prst="rect">
            <a:avLst/>
          </a:prstGeom>
          <a:solidFill>
            <a:srgbClr val="D8D8D8"/>
          </a:solidFill>
          <a:ln>
            <a:noFill/>
          </a:ln>
        </p:spPr>
      </p:sp>
      <p:sp>
        <p:nvSpPr>
          <p:cNvPr id="59" name="Google Shape;59;p9"/>
          <p:cNvSpPr txBox="1"/>
          <p:nvPr>
            <p:ph type="title"/>
          </p:nvPr>
        </p:nvSpPr>
        <p:spPr>
          <a:xfrm>
            <a:off x="539750" y="305147"/>
            <a:ext cx="4661400" cy="876600"/>
          </a:xfrm>
          <a:prstGeom prst="rect">
            <a:avLst/>
          </a:prstGeom>
          <a:noFill/>
          <a:ln>
            <a:noFill/>
          </a:ln>
        </p:spPr>
        <p:txBody>
          <a:bodyPr anchorCtr="0" anchor="t" bIns="0" lIns="0" spcFirstLastPara="1" rIns="0" wrap="square" tIns="0">
            <a:spAutoFit/>
          </a:bodyPr>
          <a:lstStyle>
            <a:lvl1pPr lvl="0" algn="l">
              <a:lnSpc>
                <a:spcPct val="106250"/>
              </a:lnSpc>
              <a:spcBef>
                <a:spcPts val="0"/>
              </a:spcBef>
              <a:spcAft>
                <a:spcPts val="0"/>
              </a:spcAft>
              <a:buClr>
                <a:schemeClr val="dk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1" type="ftr"/>
          </p:nvPr>
        </p:nvSpPr>
        <p:spPr>
          <a:xfrm>
            <a:off x="2450125" y="4687099"/>
            <a:ext cx="27510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62" name="Google Shape;62;p9"/>
          <p:cNvSpPr txBox="1"/>
          <p:nvPr>
            <p:ph idx="1" type="body"/>
          </p:nvPr>
        </p:nvSpPr>
        <p:spPr>
          <a:xfrm>
            <a:off x="540000" y="1320164"/>
            <a:ext cx="4649100" cy="3098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550"/>
              </a:spcBef>
              <a:spcAft>
                <a:spcPts val="0"/>
              </a:spcAft>
              <a:buSzPts val="1400"/>
              <a:buChar char="•"/>
              <a:defRPr sz="1400"/>
            </a:lvl2pPr>
            <a:lvl3pPr indent="-304800" lvl="2" marL="1371600" algn="l">
              <a:lnSpc>
                <a:spcPct val="100000"/>
              </a:lnSpc>
              <a:spcBef>
                <a:spcPts val="550"/>
              </a:spcBef>
              <a:spcAft>
                <a:spcPts val="0"/>
              </a:spcAft>
              <a:buSzPts val="1200"/>
              <a:buChar char="•"/>
              <a:defRPr sz="1200"/>
            </a:lvl3pPr>
            <a:lvl4pPr indent="-298450" lvl="3" marL="1828800" algn="l">
              <a:lnSpc>
                <a:spcPct val="190909"/>
              </a:lnSpc>
              <a:spcBef>
                <a:spcPts val="550"/>
              </a:spcBef>
              <a:spcAft>
                <a:spcPts val="0"/>
              </a:spcAft>
              <a:buSzPts val="1100"/>
              <a:buChar char="•"/>
              <a:defRPr sz="1100">
                <a:solidFill>
                  <a:schemeClr val="dk1"/>
                </a:solidFill>
                <a:latin typeface="Arial"/>
                <a:ea typeface="Arial"/>
                <a:cs typeface="Arial"/>
                <a:sym typeface="Arial"/>
              </a:defRPr>
            </a:lvl4pPr>
            <a:lvl5pPr indent="-317500" lvl="4" marL="2286000" algn="l">
              <a:lnSpc>
                <a:spcPct val="135714"/>
              </a:lnSpc>
              <a:spcBef>
                <a:spcPts val="550"/>
              </a:spcBef>
              <a:spcAft>
                <a:spcPts val="0"/>
              </a:spcAft>
              <a:buSzPts val="1400"/>
              <a:buChar char="•"/>
              <a:defRPr sz="1400"/>
            </a:lvl5pPr>
            <a:lvl6pPr indent="-342900" lvl="5" marL="2743200" algn="l">
              <a:lnSpc>
                <a:spcPct val="90000"/>
              </a:lnSpc>
              <a:spcBef>
                <a:spcPts val="550"/>
              </a:spcBef>
              <a:spcAft>
                <a:spcPts val="0"/>
              </a:spcAft>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ennfolie" showMasterSp="0">
  <p:cSld name="Trennfolie">
    <p:spTree>
      <p:nvGrpSpPr>
        <p:cNvPr id="63" name="Shape 63"/>
        <p:cNvGrpSpPr/>
        <p:nvPr/>
      </p:nvGrpSpPr>
      <p:grpSpPr>
        <a:xfrm>
          <a:off x="0" y="0"/>
          <a:ext cx="0" cy="0"/>
          <a:chOff x="0" y="0"/>
          <a:chExt cx="0" cy="0"/>
        </a:xfrm>
      </p:grpSpPr>
      <p:sp>
        <p:nvSpPr>
          <p:cNvPr id="64" name="Google Shape;64;p10"/>
          <p:cNvSpPr/>
          <p:nvPr/>
        </p:nvSpPr>
        <p:spPr>
          <a:xfrm>
            <a:off x="0" y="0"/>
            <a:ext cx="9144000" cy="5143500"/>
          </a:xfrm>
          <a:prstGeom prst="rect">
            <a:avLst/>
          </a:prstGeom>
          <a:solidFill>
            <a:schemeClr val="accent1"/>
          </a:solidFill>
          <a:ln>
            <a:noFill/>
          </a:ln>
        </p:spPr>
        <p:txBody>
          <a:bodyPr anchorCtr="0" anchor="b"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10"/>
          <p:cNvSpPr txBox="1"/>
          <p:nvPr>
            <p:ph type="title"/>
          </p:nvPr>
        </p:nvSpPr>
        <p:spPr>
          <a:xfrm>
            <a:off x="539749" y="1011286"/>
            <a:ext cx="6030300" cy="1560600"/>
          </a:xfrm>
          <a:prstGeom prst="rect">
            <a:avLst/>
          </a:prstGeom>
          <a:noFill/>
          <a:ln>
            <a:noFill/>
          </a:ln>
        </p:spPr>
        <p:txBody>
          <a:bodyPr anchorCtr="0" anchor="t" bIns="0" lIns="0" spcFirstLastPara="1" rIns="0" wrap="square" tIns="0">
            <a:spAutoFit/>
          </a:bodyPr>
          <a:lstStyle>
            <a:lvl1pPr lvl="0" algn="l">
              <a:lnSpc>
                <a:spcPct val="10625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txBox="1"/>
          <p:nvPr>
            <p:ph idx="11" type="ftr"/>
          </p:nvPr>
        </p:nvSpPr>
        <p:spPr>
          <a:xfrm>
            <a:off x="2450125" y="4687099"/>
            <a:ext cx="4119900" cy="1800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b="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algn="l">
              <a:spcBef>
                <a:spcPts val="0"/>
              </a:spcBef>
              <a:buNone/>
              <a:defRPr b="1" sz="1000">
                <a:solidFill>
                  <a:schemeClr val="lt1"/>
                </a:solidFill>
                <a:latin typeface="Arial"/>
                <a:ea typeface="Arial"/>
                <a:cs typeface="Arial"/>
                <a:sym typeface="Arial"/>
              </a:defRPr>
            </a:lvl1pPr>
            <a:lvl2pPr indent="0" lvl="1" marL="0" algn="l">
              <a:spcBef>
                <a:spcPts val="0"/>
              </a:spcBef>
              <a:buNone/>
              <a:defRPr b="1" sz="1000">
                <a:solidFill>
                  <a:schemeClr val="lt1"/>
                </a:solidFill>
                <a:latin typeface="Arial"/>
                <a:ea typeface="Arial"/>
                <a:cs typeface="Arial"/>
                <a:sym typeface="Arial"/>
              </a:defRPr>
            </a:lvl2pPr>
            <a:lvl3pPr indent="0" lvl="2" marL="0" algn="l">
              <a:spcBef>
                <a:spcPts val="0"/>
              </a:spcBef>
              <a:buNone/>
              <a:defRPr b="1" sz="1000">
                <a:solidFill>
                  <a:schemeClr val="lt1"/>
                </a:solidFill>
                <a:latin typeface="Arial"/>
                <a:ea typeface="Arial"/>
                <a:cs typeface="Arial"/>
                <a:sym typeface="Arial"/>
              </a:defRPr>
            </a:lvl3pPr>
            <a:lvl4pPr indent="0" lvl="3" marL="0" algn="l">
              <a:spcBef>
                <a:spcPts val="0"/>
              </a:spcBef>
              <a:buNone/>
              <a:defRPr b="1" sz="1000">
                <a:solidFill>
                  <a:schemeClr val="lt1"/>
                </a:solidFill>
                <a:latin typeface="Arial"/>
                <a:ea typeface="Arial"/>
                <a:cs typeface="Arial"/>
                <a:sym typeface="Arial"/>
              </a:defRPr>
            </a:lvl4pPr>
            <a:lvl5pPr indent="0" lvl="4" marL="0" algn="l">
              <a:spcBef>
                <a:spcPts val="0"/>
              </a:spcBef>
              <a:buNone/>
              <a:defRPr b="1" sz="1000">
                <a:solidFill>
                  <a:schemeClr val="lt1"/>
                </a:solidFill>
                <a:latin typeface="Arial"/>
                <a:ea typeface="Arial"/>
                <a:cs typeface="Arial"/>
                <a:sym typeface="Arial"/>
              </a:defRPr>
            </a:lvl5pPr>
            <a:lvl6pPr indent="0" lvl="5" marL="0" algn="l">
              <a:spcBef>
                <a:spcPts val="0"/>
              </a:spcBef>
              <a:buNone/>
              <a:defRPr b="1" sz="1000">
                <a:solidFill>
                  <a:schemeClr val="lt1"/>
                </a:solidFill>
                <a:latin typeface="Arial"/>
                <a:ea typeface="Arial"/>
                <a:cs typeface="Arial"/>
                <a:sym typeface="Arial"/>
              </a:defRPr>
            </a:lvl6pPr>
            <a:lvl7pPr indent="0" lvl="6" marL="0" algn="l">
              <a:spcBef>
                <a:spcPts val="0"/>
              </a:spcBef>
              <a:buNone/>
              <a:defRPr b="1" sz="1000">
                <a:solidFill>
                  <a:schemeClr val="lt1"/>
                </a:solidFill>
                <a:latin typeface="Arial"/>
                <a:ea typeface="Arial"/>
                <a:cs typeface="Arial"/>
                <a:sym typeface="Arial"/>
              </a:defRPr>
            </a:lvl7pPr>
            <a:lvl8pPr indent="0" lvl="7" marL="0" algn="l">
              <a:spcBef>
                <a:spcPts val="0"/>
              </a:spcBef>
              <a:buNone/>
              <a:defRPr b="1" sz="1000">
                <a:solidFill>
                  <a:schemeClr val="lt1"/>
                </a:solidFill>
                <a:latin typeface="Arial"/>
                <a:ea typeface="Arial"/>
                <a:cs typeface="Arial"/>
                <a:sym typeface="Arial"/>
              </a:defRPr>
            </a:lvl8pPr>
            <a:lvl9pPr indent="0" lvl="8" marL="0" algn="l">
              <a:spcBef>
                <a:spcPts val="0"/>
              </a:spcBef>
              <a:buNone/>
              <a:defRPr b="1" sz="10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68" name="Google Shape;68;p10"/>
          <p:cNvPicPr preferRelativeResize="0"/>
          <p:nvPr/>
        </p:nvPicPr>
        <p:blipFill rotWithShape="1">
          <a:blip r:embed="rId2">
            <a:alphaModFix/>
          </a:blip>
          <a:srcRect b="0" l="0" r="0" t="0"/>
          <a:stretch/>
        </p:blipFill>
        <p:spPr>
          <a:xfrm>
            <a:off x="8065655" y="4587241"/>
            <a:ext cx="720319" cy="2215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39750" y="305147"/>
            <a:ext cx="7524600" cy="443700"/>
          </a:xfrm>
          <a:prstGeom prst="rect">
            <a:avLst/>
          </a:prstGeom>
          <a:noFill/>
          <a:ln>
            <a:noFill/>
          </a:ln>
        </p:spPr>
        <p:txBody>
          <a:bodyPr anchorCtr="0" anchor="t" bIns="0" lIns="0" spcFirstLastPara="1" rIns="0" wrap="square" tIns="0">
            <a:spAutoFit/>
          </a:bodyPr>
          <a:lstStyle>
            <a:lvl1pPr lvl="0" marR="0" rtl="0" algn="l">
              <a:lnSpc>
                <a:spcPct val="10625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540000" y="998574"/>
            <a:ext cx="7524600" cy="3420000"/>
          </a:xfrm>
          <a:prstGeom prst="rect">
            <a:avLst/>
          </a:prstGeom>
          <a:noFill/>
          <a:ln>
            <a:noFill/>
          </a:ln>
        </p:spPr>
        <p:txBody>
          <a:bodyPr anchorCtr="0" anchor="t" bIns="0" lIns="0" spcFirstLastPara="1" rIns="0" wrap="square" tIns="0">
            <a:noAutofit/>
          </a:bodyPr>
          <a:lstStyle>
            <a:lvl1pPr indent="-228600" lvl="0" marL="457200" marR="0" rtl="0" algn="l">
              <a:lnSpc>
                <a:spcPct val="125000"/>
              </a:lnSpc>
              <a:spcBef>
                <a:spcPts val="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25000"/>
              </a:lnSpc>
              <a:spcBef>
                <a:spcPts val="55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16666"/>
              </a:lnSpc>
              <a:spcBef>
                <a:spcPts val="55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16666"/>
              </a:lnSpc>
              <a:spcBef>
                <a:spcPts val="55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4pPr>
            <a:lvl5pPr indent="-330200" lvl="4" marL="2286000" marR="0" rtl="0" algn="l">
              <a:lnSpc>
                <a:spcPct val="118750"/>
              </a:lnSpc>
              <a:spcBef>
                <a:spcPts val="55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5pPr>
            <a:lvl6pPr indent="-314325" lvl="5" marL="2743200" marR="0" rtl="0" algn="l">
              <a:lnSpc>
                <a:spcPct val="90000"/>
              </a:lnSpc>
              <a:spcBef>
                <a:spcPts val="550"/>
              </a:spcBef>
              <a:spcAft>
                <a:spcPts val="0"/>
              </a:spcAft>
              <a:buClr>
                <a:schemeClr val="accent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1"/>
          <p:cNvSpPr txBox="1"/>
          <p:nvPr>
            <p:ph idx="11" type="ftr"/>
          </p:nvPr>
        </p:nvSpPr>
        <p:spPr>
          <a:xfrm>
            <a:off x="2450125" y="4687099"/>
            <a:ext cx="5484900" cy="1800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1" i="0" sz="1000" u="none" cap="none" strike="noStrike">
                <a:solidFill>
                  <a:srgbClr val="78787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2" type="sldNum"/>
          </p:nvPr>
        </p:nvSpPr>
        <p:spPr>
          <a:xfrm>
            <a:off x="539750" y="4687099"/>
            <a:ext cx="1728900" cy="1800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1" i="0" sz="1000" u="none" cap="none" strike="noStrike">
                <a:solidFill>
                  <a:srgbClr val="787878"/>
                </a:solidFill>
                <a:latin typeface="Arial"/>
                <a:ea typeface="Arial"/>
                <a:cs typeface="Arial"/>
                <a:sym typeface="Arial"/>
              </a:defRPr>
            </a:lvl1pPr>
            <a:lvl2pPr indent="0" lvl="1" marL="0" marR="0" rtl="0" algn="l">
              <a:spcBef>
                <a:spcPts val="0"/>
              </a:spcBef>
              <a:buNone/>
              <a:defRPr b="1" i="0" sz="1000" u="none" cap="none" strike="noStrike">
                <a:solidFill>
                  <a:srgbClr val="787878"/>
                </a:solidFill>
                <a:latin typeface="Arial"/>
                <a:ea typeface="Arial"/>
                <a:cs typeface="Arial"/>
                <a:sym typeface="Arial"/>
              </a:defRPr>
            </a:lvl2pPr>
            <a:lvl3pPr indent="0" lvl="2" marL="0" marR="0" rtl="0" algn="l">
              <a:spcBef>
                <a:spcPts val="0"/>
              </a:spcBef>
              <a:buNone/>
              <a:defRPr b="1" i="0" sz="1000" u="none" cap="none" strike="noStrike">
                <a:solidFill>
                  <a:srgbClr val="787878"/>
                </a:solidFill>
                <a:latin typeface="Arial"/>
                <a:ea typeface="Arial"/>
                <a:cs typeface="Arial"/>
                <a:sym typeface="Arial"/>
              </a:defRPr>
            </a:lvl3pPr>
            <a:lvl4pPr indent="0" lvl="3" marL="0" marR="0" rtl="0" algn="l">
              <a:spcBef>
                <a:spcPts val="0"/>
              </a:spcBef>
              <a:buNone/>
              <a:defRPr b="1" i="0" sz="1000" u="none" cap="none" strike="noStrike">
                <a:solidFill>
                  <a:srgbClr val="787878"/>
                </a:solidFill>
                <a:latin typeface="Arial"/>
                <a:ea typeface="Arial"/>
                <a:cs typeface="Arial"/>
                <a:sym typeface="Arial"/>
              </a:defRPr>
            </a:lvl4pPr>
            <a:lvl5pPr indent="0" lvl="4" marL="0" marR="0" rtl="0" algn="l">
              <a:spcBef>
                <a:spcPts val="0"/>
              </a:spcBef>
              <a:buNone/>
              <a:defRPr b="1" i="0" sz="1000" u="none" cap="none" strike="noStrike">
                <a:solidFill>
                  <a:srgbClr val="787878"/>
                </a:solidFill>
                <a:latin typeface="Arial"/>
                <a:ea typeface="Arial"/>
                <a:cs typeface="Arial"/>
                <a:sym typeface="Arial"/>
              </a:defRPr>
            </a:lvl5pPr>
            <a:lvl6pPr indent="0" lvl="5" marL="0" marR="0" rtl="0" algn="l">
              <a:spcBef>
                <a:spcPts val="0"/>
              </a:spcBef>
              <a:buNone/>
              <a:defRPr b="1" i="0" sz="1000" u="none" cap="none" strike="noStrike">
                <a:solidFill>
                  <a:srgbClr val="787878"/>
                </a:solidFill>
                <a:latin typeface="Arial"/>
                <a:ea typeface="Arial"/>
                <a:cs typeface="Arial"/>
                <a:sym typeface="Arial"/>
              </a:defRPr>
            </a:lvl6pPr>
            <a:lvl7pPr indent="0" lvl="6" marL="0" marR="0" rtl="0" algn="l">
              <a:spcBef>
                <a:spcPts val="0"/>
              </a:spcBef>
              <a:buNone/>
              <a:defRPr b="1" i="0" sz="1000" u="none" cap="none" strike="noStrike">
                <a:solidFill>
                  <a:srgbClr val="787878"/>
                </a:solidFill>
                <a:latin typeface="Arial"/>
                <a:ea typeface="Arial"/>
                <a:cs typeface="Arial"/>
                <a:sym typeface="Arial"/>
              </a:defRPr>
            </a:lvl7pPr>
            <a:lvl8pPr indent="0" lvl="7" marL="0" marR="0" rtl="0" algn="l">
              <a:spcBef>
                <a:spcPts val="0"/>
              </a:spcBef>
              <a:buNone/>
              <a:defRPr b="1" i="0" sz="1000" u="none" cap="none" strike="noStrike">
                <a:solidFill>
                  <a:srgbClr val="787878"/>
                </a:solidFill>
                <a:latin typeface="Arial"/>
                <a:ea typeface="Arial"/>
                <a:cs typeface="Arial"/>
                <a:sym typeface="Arial"/>
              </a:defRPr>
            </a:lvl8pPr>
            <a:lvl9pPr indent="0" lvl="8" marL="0" marR="0" rtl="0" algn="l">
              <a:spcBef>
                <a:spcPts val="0"/>
              </a:spcBef>
              <a:buNone/>
              <a:defRPr b="1" i="0" sz="1000" u="none" cap="none" strike="noStrike">
                <a:solidFill>
                  <a:srgbClr val="78787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1">
            <a:alphaModFix/>
          </a:blip>
          <a:srcRect b="0" l="0" r="0" t="0"/>
          <a:stretch/>
        </p:blipFill>
        <p:spPr>
          <a:xfrm>
            <a:off x="8064500" y="4587241"/>
            <a:ext cx="720001" cy="221550"/>
          </a:xfrm>
          <a:prstGeom prst="rect">
            <a:avLst/>
          </a:prstGeom>
          <a:noFill/>
          <a:ln>
            <a:noFill/>
          </a:ln>
        </p:spPr>
      </p:pic>
      <p:pic>
        <p:nvPicPr>
          <p:cNvPr id="11" name="Google Shape;11;p1"/>
          <p:cNvPicPr preferRelativeResize="0"/>
          <p:nvPr/>
        </p:nvPicPr>
        <p:blipFill>
          <a:blip r:embed="rId2">
            <a:alphaModFix/>
          </a:blip>
          <a:stretch>
            <a:fillRect/>
          </a:stretch>
        </p:blipFill>
        <p:spPr>
          <a:xfrm>
            <a:off x="7382650" y="4476175"/>
            <a:ext cx="552375" cy="443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5">
          <p15:clr>
            <a:srgbClr val="F26B43"/>
          </p15:clr>
        </p15:guide>
        <p15:guide id="2" pos="5080">
          <p15:clr>
            <a:srgbClr val="F26B43"/>
          </p15:clr>
        </p15:guide>
        <p15:guide id="3" pos="340">
          <p15:clr>
            <a:srgbClr val="F26B43"/>
          </p15:clr>
        </p15:guide>
        <p15:guide id="4" pos="3969">
          <p15:clr>
            <a:srgbClr val="F26B43"/>
          </p15:clr>
        </p15:guide>
        <p15:guide id="5" pos="3855">
          <p15:clr>
            <a:srgbClr val="F26B43"/>
          </p15:clr>
        </p15:guide>
        <p15:guide id="6" pos="1429">
          <p15:clr>
            <a:srgbClr val="F26B43"/>
          </p15:clr>
        </p15:guide>
        <p15:guide id="7" pos="1542">
          <p15:clr>
            <a:srgbClr val="F26B43"/>
          </p15:clr>
        </p15:guide>
        <p15:guide id="8" pos="5534">
          <p15:clr>
            <a:srgbClr val="F26B43"/>
          </p15:clr>
        </p15:guide>
        <p15:guide id="9" orient="horz" pos="667">
          <p15:clr>
            <a:srgbClr val="F26B43"/>
          </p15:clr>
        </p15:guide>
        <p15:guide id="10" orient="horz" pos="2777">
          <p15:clr>
            <a:srgbClr val="F26B43"/>
          </p15:clr>
        </p15:guide>
        <p15:guide id="11" orient="horz" pos="3026">
          <p15:clr>
            <a:srgbClr val="F26B43"/>
          </p15:clr>
        </p15:guide>
        <p15:guide id="12" pos="2653">
          <p15:clr>
            <a:srgbClr val="F26B43"/>
          </p15:clr>
        </p15:guide>
        <p15:guide id="13" pos="276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drive.google.com/file/d/1IYoV5PFlBvPsF8iiqTKjDvvLqb9jnS59/view"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hyperlink" Target="http://drive.google.com/file/d/1B27wvyDR5geDN55WdoaixinywllnBC5y/view"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unsplash.com/photos/m9FBEtUTRXY" TargetMode="External"/><Relationship Id="rId4" Type="http://schemas.openxmlformats.org/officeDocument/2006/relationships/hyperlink" Target="https://unsplash.com/photos/Hg5-RwwjHu0" TargetMode="External"/><Relationship Id="rId9" Type="http://schemas.openxmlformats.org/officeDocument/2006/relationships/hyperlink" Target="https://www.kopiererhaus.de/usb-anschlusskabel-typ-a-mini-usb-b-lange-180cm?gclid=Cj0KCQjw7KqZBhCBARIsAI-fTKIAFxshyeD8q2utgOsqVR4SQTIVLBtzyrLZ0-3LGMcT7O0ejWGaPSoaAlkSEALw_wcB" TargetMode="External"/><Relationship Id="rId5" Type="http://schemas.openxmlformats.org/officeDocument/2006/relationships/hyperlink" Target="https://www.amazon.de/gp/product/B07K68RQTS/ref=ppx_od_dt_b_asin_title_s00?ie=UTF8&amp;psc=1" TargetMode="External"/><Relationship Id="rId6" Type="http://schemas.openxmlformats.org/officeDocument/2006/relationships/hyperlink" Target="https://picclick.de/WaveShare-RGB-Full-Color-LED-Matrix-Panel-64x32-Pixels-353785006359.html?refresh=1" TargetMode="External"/><Relationship Id="rId7" Type="http://schemas.openxmlformats.org/officeDocument/2006/relationships/hyperlink" Target="https://www.amazon.de/gp/product/B07NSTVVYZ/ref=ppx_yo_dt_b_asin_title_o00_s00?ie=UTF8&amp;psc=1" TargetMode="External"/><Relationship Id="rId8" Type="http://schemas.openxmlformats.org/officeDocument/2006/relationships/hyperlink" Target="https://www.kopiererhaus.de/usb-anschlusskabel-typ-a-mini-usb-b-lange-180cm?gclid=Cj0KCQjw7KqZBhCBARIsAI-fTKIAFxshyeD8q2utgOsqVR4SQTIVLBtzyrLZ0-3LGMcT7O0ejWGaPSoaAlkSEALw_wcB" TargetMode="External"/><Relationship Id="rId11" Type="http://schemas.openxmlformats.org/officeDocument/2006/relationships/hyperlink" Target="https://www.amazon.de/gp/product/B07HC8SNLC/ref=ox_sc_act_title_1?smid=A3URJV6Y25LC14&amp;psc=1" TargetMode="External"/><Relationship Id="rId10" Type="http://schemas.openxmlformats.org/officeDocument/2006/relationships/hyperlink" Target="https://www.kopiererhaus.de/usb-anschlusskabel-typ-a-mini-usb-b-lange-180cm?gclid=Cj0KCQjw7KqZBhCBARIsAI-fTKIAFxshyeD8q2utgOsqVR4SQTIVLBtzyrLZ0-3LGMcT7O0ejWGaPSoaAlkSEALw_wcB" TargetMode="External"/><Relationship Id="rId13" Type="http://schemas.openxmlformats.org/officeDocument/2006/relationships/hyperlink" Target="https://github.com/logos" TargetMode="External"/><Relationship Id="rId12" Type="http://schemas.openxmlformats.org/officeDocument/2006/relationships/hyperlink" Target="https://www.reichelt.de/terminal-block-2-pin-dc-buchse-5-50-x-2-10-mm--goobay-76743-p212974.html?PROVID=2788&amp;gclid=Cj" TargetMode="External"/><Relationship Id="rId15" Type="http://schemas.openxmlformats.org/officeDocument/2006/relationships/hyperlink" Target="https://www.edge-ai-vision.com/companies/edge-impulse/" TargetMode="External"/><Relationship Id="rId14" Type="http://schemas.openxmlformats.org/officeDocument/2006/relationships/hyperlink" Target="https://www.edgeimpulse.com" TargetMode="External"/><Relationship Id="rId17" Type="http://schemas.openxmlformats.org/officeDocument/2006/relationships/hyperlink" Target="https://www.mogicons.com/en/stickers/troll/fuuuu-23/" TargetMode="External"/><Relationship Id="rId16" Type="http://schemas.openxmlformats.org/officeDocument/2006/relationships/hyperlink" Target="https://arxiv.org/abs/1801.0438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22.jp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hyperlink" Target="http://drive.google.com/file/d/1q0v26zgwAW8-LB9-SjtD0WIL0eCdl-Ow/view"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9.jpg"/><Relationship Id="rId9" Type="http://schemas.openxmlformats.org/officeDocument/2006/relationships/image" Target="../media/image21.jpg"/><Relationship Id="rId5" Type="http://schemas.openxmlformats.org/officeDocument/2006/relationships/image" Target="../media/image17.jpg"/><Relationship Id="rId6" Type="http://schemas.openxmlformats.org/officeDocument/2006/relationships/image" Target="../media/image24.png"/><Relationship Id="rId7" Type="http://schemas.openxmlformats.org/officeDocument/2006/relationships/image" Target="../media/image19.jpg"/><Relationship Id="rId8"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github.com/adafruit/Adafruit-GFX-Library" TargetMode="External"/><Relationship Id="rId4" Type="http://schemas.openxmlformats.org/officeDocument/2006/relationships/hyperlink" Target="https://github.com/mrfaptastic/ESP32-HUB75-MatrixPanel-I2S-DMA" TargetMode="External"/><Relationship Id="rId9" Type="http://schemas.openxmlformats.org/officeDocument/2006/relationships/image" Target="../media/image27.png"/><Relationship Id="rId5" Type="http://schemas.openxmlformats.org/officeDocument/2006/relationships/hyperlink" Target="https://github.com/bitbank2/AnimatedGIF" TargetMode="External"/><Relationship Id="rId6" Type="http://schemas.openxmlformats.org/officeDocument/2006/relationships/hyperlink" Target="https://github.com/mrfaptastic/ESP32-HUB75-MatrixPanel-I2S-DMA/blob/master/examples/AnimatedGIFPanel/AnimatedGIFPanel.ino" TargetMode="External"/><Relationship Id="rId7" Type="http://schemas.openxmlformats.org/officeDocument/2006/relationships/hyperlink" Target="https://github.com/me-no-dev/arduino-esp32fs-plugin" TargetMode="External"/><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1849625" y="1903575"/>
            <a:ext cx="5561651" cy="1336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3. Edge Impuls</a:t>
            </a:r>
            <a:endParaRPr/>
          </a:p>
        </p:txBody>
      </p:sp>
      <p:sp>
        <p:nvSpPr>
          <p:cNvPr id="298" name="Google Shape;298;p38"/>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299" name="Google Shape;299;p38"/>
          <p:cNvSpPr txBox="1"/>
          <p:nvPr/>
        </p:nvSpPr>
        <p:spPr>
          <a:xfrm>
            <a:off x="7792475" y="3245375"/>
            <a:ext cx="4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[12]</a:t>
            </a:r>
            <a:endParaRPr sz="1000"/>
          </a:p>
        </p:txBody>
      </p:sp>
      <p:pic>
        <p:nvPicPr>
          <p:cNvPr id="300" name="Google Shape;300;p38"/>
          <p:cNvPicPr preferRelativeResize="0"/>
          <p:nvPr/>
        </p:nvPicPr>
        <p:blipFill>
          <a:blip r:embed="rId3">
            <a:alphaModFix/>
          </a:blip>
          <a:stretch>
            <a:fillRect/>
          </a:stretch>
        </p:blipFill>
        <p:spPr>
          <a:xfrm>
            <a:off x="585875" y="1322375"/>
            <a:ext cx="7300400" cy="242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3. Datenbeschaffung</a:t>
            </a:r>
            <a:endParaRPr/>
          </a:p>
        </p:txBody>
      </p:sp>
      <p:sp>
        <p:nvSpPr>
          <p:cNvPr id="306" name="Google Shape;306;p39"/>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07" name="Google Shape;307;p39"/>
          <p:cNvSpPr txBox="1"/>
          <p:nvPr/>
        </p:nvSpPr>
        <p:spPr>
          <a:xfrm>
            <a:off x="624100" y="1252475"/>
            <a:ext cx="3478200" cy="29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#1 </a:t>
            </a:r>
            <a:r>
              <a:rPr lang="en" sz="1600">
                <a:solidFill>
                  <a:schemeClr val="dk1"/>
                </a:solidFill>
              </a:rPr>
              <a:t>Mit der </a:t>
            </a:r>
            <a:r>
              <a:rPr b="1" lang="en" sz="1600">
                <a:solidFill>
                  <a:schemeClr val="dk1"/>
                </a:solidFill>
              </a:rPr>
              <a:t>Sensorik</a:t>
            </a:r>
            <a:r>
              <a:rPr lang="en" sz="1600">
                <a:solidFill>
                  <a:schemeClr val="dk1"/>
                </a:solidFill>
              </a:rPr>
              <a:t> Bilder direkt in Edge Impulse laden</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a:t>
            </a:r>
            <a:r>
              <a:rPr lang="en" sz="1600">
                <a:solidFill>
                  <a:schemeClr val="dk1"/>
                </a:solidFill>
              </a:rPr>
              <a:t> Test der Technik</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   Nachvollziehbarkeit Verarbeitung</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a:t>
            </a:r>
            <a:r>
              <a:rPr lang="en" sz="1600">
                <a:solidFill>
                  <a:schemeClr val="dk1"/>
                </a:solidFill>
              </a:rPr>
              <a:t> Geringe Bildqualität und Latenz</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   Bilder einzeln labeln</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   schwierige Handhabung „im Feld“</a:t>
            </a:r>
            <a:endParaRPr sz="1600">
              <a:solidFill>
                <a:schemeClr val="dk1"/>
              </a:solidFill>
            </a:endParaRPr>
          </a:p>
          <a:p>
            <a:pPr indent="0" lvl="0" marL="0" rtl="0" algn="l">
              <a:spcBef>
                <a:spcPts val="0"/>
              </a:spcBef>
              <a:spcAft>
                <a:spcPts val="0"/>
              </a:spcAft>
              <a:buNone/>
            </a:pPr>
            <a:r>
              <a:t/>
            </a:r>
            <a:endParaRPr sz="1600"/>
          </a:p>
        </p:txBody>
      </p:sp>
      <p:sp>
        <p:nvSpPr>
          <p:cNvPr id="308" name="Google Shape;308;p39"/>
          <p:cNvSpPr txBox="1"/>
          <p:nvPr/>
        </p:nvSpPr>
        <p:spPr>
          <a:xfrm>
            <a:off x="4945575" y="1252475"/>
            <a:ext cx="39162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#2</a:t>
            </a:r>
            <a:r>
              <a:rPr lang="en" sz="1600">
                <a:solidFill>
                  <a:schemeClr val="dk1"/>
                </a:solidFill>
              </a:rPr>
              <a:t> Massenupload von </a:t>
            </a:r>
            <a:r>
              <a:rPr b="1" lang="en" sz="1600">
                <a:solidFill>
                  <a:schemeClr val="dk1"/>
                </a:solidFill>
              </a:rPr>
              <a:t>Handyaufnahmen</a:t>
            </a:r>
            <a:r>
              <a:rPr lang="en" sz="1600">
                <a:solidFill>
                  <a:schemeClr val="dk1"/>
                </a:solidFill>
              </a:rPr>
              <a:t> in Edge Impulse</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a:t>
            </a:r>
            <a:r>
              <a:rPr lang="en" sz="1600">
                <a:solidFill>
                  <a:schemeClr val="dk1"/>
                </a:solidFill>
              </a:rPr>
              <a:t> effiziente Videoaufnahmen möglich</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   gute Qualität für das Labeln in Ordnern</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   einfache Handhabung</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a:t>
            </a:r>
            <a:r>
              <a:rPr lang="en" sz="1600">
                <a:solidFill>
                  <a:schemeClr val="dk1"/>
                </a:solidFill>
              </a:rPr>
              <a:t> Tool zur Datenaufbereitung nötig</a:t>
            </a:r>
            <a:endParaRPr sz="1600">
              <a:solidFill>
                <a:schemeClr val="dk1"/>
              </a:solidFill>
            </a:endParaRPr>
          </a:p>
          <a:p>
            <a:pPr indent="0" lvl="0" marL="0" rtl="0" algn="l">
              <a:spcBef>
                <a:spcPts val="0"/>
              </a:spcBef>
              <a:spcAft>
                <a:spcPts val="0"/>
              </a:spcAft>
              <a:buNone/>
            </a:pPr>
            <a:r>
              <a:t/>
            </a:r>
            <a:endParaRPr sz="1600"/>
          </a:p>
        </p:txBody>
      </p:sp>
      <p:cxnSp>
        <p:nvCxnSpPr>
          <p:cNvPr id="309" name="Google Shape;309;p39"/>
          <p:cNvCxnSpPr/>
          <p:nvPr/>
        </p:nvCxnSpPr>
        <p:spPr>
          <a:xfrm>
            <a:off x="4581700" y="1456450"/>
            <a:ext cx="0" cy="2300400"/>
          </a:xfrm>
          <a:prstGeom prst="straightConnector1">
            <a:avLst/>
          </a:prstGeom>
          <a:noFill/>
          <a:ln cap="flat" cmpd="sng" w="28575">
            <a:solidFill>
              <a:srgbClr val="999999"/>
            </a:solidFill>
            <a:prstDash val="solid"/>
            <a:round/>
            <a:headEnd len="med" w="med" type="none"/>
            <a:tailEnd len="med" w="med" type="none"/>
          </a:ln>
        </p:spPr>
      </p:cxnSp>
      <p:pic>
        <p:nvPicPr>
          <p:cNvPr id="310" name="Google Shape;310;p39"/>
          <p:cNvPicPr preferRelativeResize="0"/>
          <p:nvPr/>
        </p:nvPicPr>
        <p:blipFill>
          <a:blip r:embed="rId3">
            <a:alphaModFix/>
          </a:blip>
          <a:stretch>
            <a:fillRect/>
          </a:stretch>
        </p:blipFill>
        <p:spPr>
          <a:xfrm>
            <a:off x="6171848" y="3367850"/>
            <a:ext cx="665125" cy="674875"/>
          </a:xfrm>
          <a:prstGeom prst="rect">
            <a:avLst/>
          </a:prstGeom>
          <a:noFill/>
          <a:ln>
            <a:noFill/>
          </a:ln>
        </p:spPr>
      </p:pic>
      <p:sp>
        <p:nvSpPr>
          <p:cNvPr id="311" name="Google Shape;311;p39"/>
          <p:cNvSpPr txBox="1"/>
          <p:nvPr/>
        </p:nvSpPr>
        <p:spPr>
          <a:xfrm>
            <a:off x="4329600" y="3756850"/>
            <a:ext cx="484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[12]</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3. Datenbeschaffung</a:t>
            </a:r>
            <a:endParaRPr/>
          </a:p>
        </p:txBody>
      </p:sp>
      <p:sp>
        <p:nvSpPr>
          <p:cNvPr id="317" name="Google Shape;317;p40"/>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18" name="Google Shape;318;p40"/>
          <p:cNvSpPr txBox="1"/>
          <p:nvPr/>
        </p:nvSpPr>
        <p:spPr>
          <a:xfrm>
            <a:off x="4897325" y="2150525"/>
            <a:ext cx="28686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rPr>
              <a:t>#1 </a:t>
            </a:r>
            <a:r>
              <a:rPr lang="en" sz="1600">
                <a:solidFill>
                  <a:schemeClr val="dk1"/>
                </a:solidFill>
              </a:rPr>
              <a:t>Mit der </a:t>
            </a:r>
            <a:r>
              <a:rPr b="1" lang="en" sz="1600">
                <a:solidFill>
                  <a:schemeClr val="dk1"/>
                </a:solidFill>
              </a:rPr>
              <a:t>Sensorik</a:t>
            </a:r>
            <a:r>
              <a:rPr lang="en" sz="1600">
                <a:solidFill>
                  <a:schemeClr val="dk1"/>
                </a:solidFill>
              </a:rPr>
              <a:t> Bilder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direkt in Edge Impulse laden</a:t>
            </a:r>
            <a:endParaRPr sz="1600"/>
          </a:p>
        </p:txBody>
      </p:sp>
      <p:pic>
        <p:nvPicPr>
          <p:cNvPr id="319" name="Google Shape;319;p40"/>
          <p:cNvPicPr preferRelativeResize="0"/>
          <p:nvPr/>
        </p:nvPicPr>
        <p:blipFill rotWithShape="1">
          <a:blip r:embed="rId3">
            <a:alphaModFix/>
          </a:blip>
          <a:srcRect b="4289" l="0" r="0" t="7983"/>
          <a:stretch/>
        </p:blipFill>
        <p:spPr>
          <a:xfrm>
            <a:off x="939675" y="916626"/>
            <a:ext cx="3134623" cy="36664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3. Datenbeschaffung</a:t>
            </a:r>
            <a:endParaRPr/>
          </a:p>
        </p:txBody>
      </p:sp>
      <p:sp>
        <p:nvSpPr>
          <p:cNvPr id="325" name="Google Shape;325;p41"/>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26" name="Google Shape;326;p41"/>
          <p:cNvSpPr txBox="1"/>
          <p:nvPr/>
        </p:nvSpPr>
        <p:spPr>
          <a:xfrm>
            <a:off x="4897325" y="2138400"/>
            <a:ext cx="3591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rPr>
              <a:t>#2</a:t>
            </a:r>
            <a:r>
              <a:rPr lang="en" sz="1600">
                <a:solidFill>
                  <a:schemeClr val="dk1"/>
                </a:solidFill>
              </a:rPr>
              <a:t> Massenupload von </a:t>
            </a:r>
            <a:endParaRPr sz="1600">
              <a:solidFill>
                <a:schemeClr val="dk1"/>
              </a:solidFill>
            </a:endParaRPr>
          </a:p>
          <a:p>
            <a:pPr indent="0" lvl="0" marL="0" rtl="0" algn="l">
              <a:lnSpc>
                <a:spcPct val="115000"/>
              </a:lnSpc>
              <a:spcBef>
                <a:spcPts val="0"/>
              </a:spcBef>
              <a:spcAft>
                <a:spcPts val="0"/>
              </a:spcAft>
              <a:buNone/>
            </a:pPr>
            <a:r>
              <a:rPr b="1" lang="en" sz="1600">
                <a:solidFill>
                  <a:schemeClr val="dk1"/>
                </a:solidFill>
              </a:rPr>
              <a:t>Handyaufnahmen</a:t>
            </a:r>
            <a:r>
              <a:rPr lang="en" sz="1600">
                <a:solidFill>
                  <a:schemeClr val="dk1"/>
                </a:solidFill>
              </a:rPr>
              <a:t> in Edge Impulse</a:t>
            </a:r>
            <a:endParaRPr sz="1600"/>
          </a:p>
        </p:txBody>
      </p:sp>
      <p:pic>
        <p:nvPicPr>
          <p:cNvPr id="327" name="Google Shape;327;p41" title="PXL_20220916_125606962.mp4">
            <a:hlinkClick r:id="rId3"/>
          </p:cNvPr>
          <p:cNvPicPr preferRelativeResize="0"/>
          <p:nvPr/>
        </p:nvPicPr>
        <p:blipFill>
          <a:blip r:embed="rId4">
            <a:alphaModFix/>
          </a:blip>
          <a:stretch>
            <a:fillRect/>
          </a:stretch>
        </p:blipFill>
        <p:spPr>
          <a:xfrm>
            <a:off x="1554824" y="871125"/>
            <a:ext cx="2145750" cy="374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539750" y="305147"/>
            <a:ext cx="7524900" cy="9852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a:t>3. Datenbeschaffung, Modelldesign, </a:t>
            </a:r>
            <a:endParaRPr/>
          </a:p>
          <a:p>
            <a:pPr indent="0" lvl="0" marL="0" rtl="0" algn="l">
              <a:lnSpc>
                <a:spcPct val="100000"/>
              </a:lnSpc>
              <a:spcBef>
                <a:spcPts val="0"/>
              </a:spcBef>
              <a:spcAft>
                <a:spcPts val="0"/>
              </a:spcAft>
              <a:buNone/>
            </a:pPr>
            <a:r>
              <a:rPr lang="en"/>
              <a:t>    -optimierung &amp; Deployment</a:t>
            </a:r>
            <a:endParaRPr/>
          </a:p>
        </p:txBody>
      </p:sp>
      <p:sp>
        <p:nvSpPr>
          <p:cNvPr id="333" name="Google Shape;333;p42"/>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pic>
        <p:nvPicPr>
          <p:cNvPr id="334" name="Google Shape;334;p42"/>
          <p:cNvPicPr preferRelativeResize="0"/>
          <p:nvPr/>
        </p:nvPicPr>
        <p:blipFill>
          <a:blip r:embed="rId3">
            <a:alphaModFix/>
          </a:blip>
          <a:stretch>
            <a:fillRect/>
          </a:stretch>
        </p:blipFill>
        <p:spPr>
          <a:xfrm>
            <a:off x="2703063" y="2031700"/>
            <a:ext cx="2722175" cy="903350"/>
          </a:xfrm>
          <a:prstGeom prst="rect">
            <a:avLst/>
          </a:prstGeom>
          <a:noFill/>
          <a:ln>
            <a:noFill/>
          </a:ln>
        </p:spPr>
      </p:pic>
      <p:sp>
        <p:nvSpPr>
          <p:cNvPr id="335" name="Google Shape;335;p42"/>
          <p:cNvSpPr txBox="1"/>
          <p:nvPr/>
        </p:nvSpPr>
        <p:spPr>
          <a:xfrm>
            <a:off x="2268650" y="3241250"/>
            <a:ext cx="3591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rPr>
              <a:t>Live auf der Plattform</a:t>
            </a:r>
            <a:endParaRPr sz="1600"/>
          </a:p>
        </p:txBody>
      </p:sp>
      <p:sp>
        <p:nvSpPr>
          <p:cNvPr id="336" name="Google Shape;336;p42"/>
          <p:cNvSpPr txBox="1"/>
          <p:nvPr/>
        </p:nvSpPr>
        <p:spPr>
          <a:xfrm>
            <a:off x="5425250" y="2506075"/>
            <a:ext cx="69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[12] </a:t>
            </a:r>
            <a:r>
              <a:rPr lang="en" sz="1000">
                <a:solidFill>
                  <a:schemeClr val="dk1"/>
                </a:solidFill>
              </a:rPr>
              <a:t>[15]</a:t>
            </a:r>
            <a:endParaRPr sz="1000">
              <a:solidFill>
                <a:schemeClr val="dk1"/>
              </a:solidFill>
            </a:endParaRPr>
          </a:p>
          <a:p>
            <a:pPr indent="0" lvl="0" marL="0" rtl="0" algn="ctr">
              <a:spcBef>
                <a:spcPts val="0"/>
              </a:spcBef>
              <a:spcAft>
                <a:spcPts val="0"/>
              </a:spcAft>
              <a:buNone/>
            </a:pPr>
            <a:r>
              <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3. Produkt</a:t>
            </a:r>
            <a:endParaRPr/>
          </a:p>
        </p:txBody>
      </p:sp>
      <p:sp>
        <p:nvSpPr>
          <p:cNvPr id="342" name="Google Shape;342;p43"/>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43" name="Google Shape;343;p43" title="Radbahn_Deployment.mp4">
            <a:hlinkClick r:id="rId3"/>
          </p:cNvPr>
          <p:cNvPicPr preferRelativeResize="0"/>
          <p:nvPr/>
        </p:nvPicPr>
        <p:blipFill>
          <a:blip r:embed="rId4">
            <a:alphaModFix/>
          </a:blip>
          <a:stretch>
            <a:fillRect/>
          </a:stretch>
        </p:blipFill>
        <p:spPr>
          <a:xfrm>
            <a:off x="703825" y="860575"/>
            <a:ext cx="6673230" cy="37637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idx="1" type="body"/>
          </p:nvPr>
        </p:nvSpPr>
        <p:spPr>
          <a:xfrm>
            <a:off x="725150" y="1152125"/>
            <a:ext cx="3225600" cy="3180600"/>
          </a:xfrm>
          <a:prstGeom prst="rect">
            <a:avLst/>
          </a:prstGeom>
        </p:spPr>
        <p:txBody>
          <a:bodyPr anchorCtr="0" anchor="t" bIns="0" lIns="0" spcFirstLastPara="1" rIns="0" wrap="square" tIns="0">
            <a:noAutofit/>
          </a:bodyPr>
          <a:lstStyle/>
          <a:p>
            <a:pPr indent="0" lvl="0" marL="0" rtl="0" algn="r">
              <a:lnSpc>
                <a:spcPct val="100000"/>
              </a:lnSpc>
              <a:spcBef>
                <a:spcPts val="0"/>
              </a:spcBef>
              <a:spcAft>
                <a:spcPts val="0"/>
              </a:spcAft>
              <a:buNone/>
            </a:pPr>
            <a:r>
              <a:rPr lang="en" sz="1400"/>
              <a:t>Fehlende Kommunikation zwischen Sensor und Matrix</a:t>
            </a:r>
            <a:endParaRPr sz="1400"/>
          </a:p>
          <a:p>
            <a:pPr indent="0" lvl="0" marL="0" rtl="0" algn="r">
              <a:lnSpc>
                <a:spcPct val="100000"/>
              </a:lnSpc>
              <a:spcBef>
                <a:spcPts val="550"/>
              </a:spcBef>
              <a:spcAft>
                <a:spcPts val="0"/>
              </a:spcAft>
              <a:buNone/>
            </a:pPr>
            <a:r>
              <a:t/>
            </a:r>
            <a:endParaRPr sz="1000"/>
          </a:p>
          <a:p>
            <a:pPr indent="0" lvl="0" marL="0" rtl="0" algn="r">
              <a:lnSpc>
                <a:spcPct val="100000"/>
              </a:lnSpc>
              <a:spcBef>
                <a:spcPts val="550"/>
              </a:spcBef>
              <a:spcAft>
                <a:spcPts val="0"/>
              </a:spcAft>
              <a:buNone/>
            </a:pPr>
            <a:r>
              <a:rPr lang="en" sz="1400"/>
              <a:t>Hohe Rate an </a:t>
            </a:r>
            <a:r>
              <a:rPr lang="en" sz="1400"/>
              <a:t>Fehlklassifikationen</a:t>
            </a:r>
            <a:r>
              <a:rPr lang="en" sz="1400"/>
              <a:t> (besonders False Positive)</a:t>
            </a:r>
            <a:endParaRPr sz="1400"/>
          </a:p>
          <a:p>
            <a:pPr indent="0" lvl="0" marL="0" rtl="0" algn="r">
              <a:lnSpc>
                <a:spcPct val="100000"/>
              </a:lnSpc>
              <a:spcBef>
                <a:spcPts val="550"/>
              </a:spcBef>
              <a:spcAft>
                <a:spcPts val="0"/>
              </a:spcAft>
              <a:buNone/>
            </a:pPr>
            <a:r>
              <a:t/>
            </a:r>
            <a:endParaRPr sz="1000"/>
          </a:p>
          <a:p>
            <a:pPr indent="0" lvl="0" marL="0" rtl="0" algn="r">
              <a:lnSpc>
                <a:spcPct val="100000"/>
              </a:lnSpc>
              <a:spcBef>
                <a:spcPts val="550"/>
              </a:spcBef>
              <a:spcAft>
                <a:spcPts val="0"/>
              </a:spcAft>
              <a:buNone/>
            </a:pPr>
            <a:r>
              <a:t/>
            </a:r>
            <a:endParaRPr sz="1400"/>
          </a:p>
          <a:p>
            <a:pPr indent="0" lvl="0" marL="0" rtl="0" algn="r">
              <a:lnSpc>
                <a:spcPct val="100000"/>
              </a:lnSpc>
              <a:spcBef>
                <a:spcPts val="550"/>
              </a:spcBef>
              <a:spcAft>
                <a:spcPts val="0"/>
              </a:spcAft>
              <a:buNone/>
            </a:pPr>
            <a:r>
              <a:t/>
            </a:r>
            <a:endParaRPr sz="1000"/>
          </a:p>
          <a:p>
            <a:pPr indent="0" lvl="0" marL="0" rtl="0" algn="r">
              <a:spcBef>
                <a:spcPts val="550"/>
              </a:spcBef>
              <a:spcAft>
                <a:spcPts val="0"/>
              </a:spcAft>
              <a:buNone/>
            </a:pPr>
            <a:r>
              <a:rPr lang="en" sz="1400"/>
              <a:t>Stark fehleranfällige Hardware mit kurzer Lebensdauer </a:t>
            </a:r>
            <a:endParaRPr sz="1400"/>
          </a:p>
          <a:p>
            <a:pPr indent="0" lvl="0" marL="0" rtl="0" algn="r">
              <a:spcBef>
                <a:spcPts val="550"/>
              </a:spcBef>
              <a:spcAft>
                <a:spcPts val="0"/>
              </a:spcAft>
              <a:buClr>
                <a:schemeClr val="dk1"/>
              </a:buClr>
              <a:buSzPts val="1100"/>
              <a:buFont typeface="Arial"/>
              <a:buNone/>
            </a:pPr>
            <a:r>
              <a:t/>
            </a:r>
            <a:endParaRPr sz="1000"/>
          </a:p>
          <a:p>
            <a:pPr indent="0" lvl="0" marL="0" rtl="0" algn="r">
              <a:lnSpc>
                <a:spcPct val="100000"/>
              </a:lnSpc>
              <a:spcBef>
                <a:spcPts val="550"/>
              </a:spcBef>
              <a:spcAft>
                <a:spcPts val="550"/>
              </a:spcAft>
              <a:buNone/>
            </a:pPr>
            <a:r>
              <a:rPr lang="en" sz="1400"/>
              <a:t>Use Case erweitern</a:t>
            </a:r>
            <a:endParaRPr sz="1400"/>
          </a:p>
        </p:txBody>
      </p:sp>
      <p:sp>
        <p:nvSpPr>
          <p:cNvPr id="349" name="Google Shape;349;p44"/>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4. Kritische Betrachtung &amp; Ausblick</a:t>
            </a:r>
            <a:endParaRPr/>
          </a:p>
        </p:txBody>
      </p:sp>
      <p:sp>
        <p:nvSpPr>
          <p:cNvPr id="350" name="Google Shape;350;p44"/>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51" name="Google Shape;351;p44"/>
          <p:cNvSpPr txBox="1"/>
          <p:nvPr>
            <p:ph idx="1" type="body"/>
          </p:nvPr>
        </p:nvSpPr>
        <p:spPr>
          <a:xfrm>
            <a:off x="5321775" y="1151700"/>
            <a:ext cx="3651000" cy="3180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400"/>
              <a:t>Bluetooth Verbindung zwischen den Komponenten</a:t>
            </a:r>
            <a:endParaRPr sz="1400"/>
          </a:p>
          <a:p>
            <a:pPr indent="0" lvl="0" marL="0" rtl="0" algn="l">
              <a:lnSpc>
                <a:spcPct val="100000"/>
              </a:lnSpc>
              <a:spcBef>
                <a:spcPts val="550"/>
              </a:spcBef>
              <a:spcAft>
                <a:spcPts val="0"/>
              </a:spcAft>
              <a:buNone/>
            </a:pPr>
            <a:r>
              <a:t/>
            </a:r>
            <a:endParaRPr sz="1000"/>
          </a:p>
          <a:p>
            <a:pPr indent="0" lvl="0" marL="0" rtl="0" algn="l">
              <a:lnSpc>
                <a:spcPct val="100000"/>
              </a:lnSpc>
              <a:spcBef>
                <a:spcPts val="550"/>
              </a:spcBef>
              <a:spcAft>
                <a:spcPts val="0"/>
              </a:spcAft>
              <a:buNone/>
            </a:pPr>
            <a:r>
              <a:rPr lang="en" sz="1400"/>
              <a:t>Upgrade der Hardware zum Einsatz </a:t>
            </a:r>
            <a:r>
              <a:rPr lang="en" sz="1400"/>
              <a:t>leistungsstärkerer</a:t>
            </a:r>
            <a:r>
              <a:rPr lang="en" sz="1400"/>
              <a:t> Algorithmen</a:t>
            </a:r>
            <a:endParaRPr sz="1400"/>
          </a:p>
          <a:p>
            <a:pPr indent="0" lvl="0" marL="0" rtl="0" algn="l">
              <a:lnSpc>
                <a:spcPct val="100000"/>
              </a:lnSpc>
              <a:spcBef>
                <a:spcPts val="550"/>
              </a:spcBef>
              <a:spcAft>
                <a:spcPts val="0"/>
              </a:spcAft>
              <a:buNone/>
            </a:pPr>
            <a:r>
              <a:t/>
            </a:r>
            <a:endParaRPr sz="1000"/>
          </a:p>
          <a:p>
            <a:pPr indent="0" lvl="0" marL="0" rtl="0" algn="l">
              <a:spcBef>
                <a:spcPts val="550"/>
              </a:spcBef>
              <a:spcAft>
                <a:spcPts val="0"/>
              </a:spcAft>
              <a:buNone/>
            </a:pPr>
            <a:r>
              <a:rPr lang="en" sz="1400"/>
              <a:t>Trainingsdatensatz vergrößern/ umlabeln</a:t>
            </a:r>
            <a:endParaRPr sz="1400"/>
          </a:p>
          <a:p>
            <a:pPr indent="0" lvl="0" marL="0" rtl="0" algn="l">
              <a:lnSpc>
                <a:spcPct val="100000"/>
              </a:lnSpc>
              <a:spcBef>
                <a:spcPts val="550"/>
              </a:spcBef>
              <a:spcAft>
                <a:spcPts val="0"/>
              </a:spcAft>
              <a:buNone/>
            </a:pPr>
            <a:r>
              <a:t/>
            </a:r>
            <a:endParaRPr sz="1000"/>
          </a:p>
          <a:p>
            <a:pPr indent="0" lvl="0" marL="0" rtl="0" algn="l">
              <a:lnSpc>
                <a:spcPct val="100000"/>
              </a:lnSpc>
              <a:spcBef>
                <a:spcPts val="550"/>
              </a:spcBef>
              <a:spcAft>
                <a:spcPts val="0"/>
              </a:spcAft>
              <a:buNone/>
            </a:pPr>
            <a:r>
              <a:rPr lang="en" sz="1400"/>
              <a:t>Upgrade der Hardware und einheitliche Dokumentation</a:t>
            </a:r>
            <a:endParaRPr sz="1400"/>
          </a:p>
          <a:p>
            <a:pPr indent="0" lvl="0" marL="0" rtl="0" algn="l">
              <a:lnSpc>
                <a:spcPct val="100000"/>
              </a:lnSpc>
              <a:spcBef>
                <a:spcPts val="550"/>
              </a:spcBef>
              <a:spcAft>
                <a:spcPts val="0"/>
              </a:spcAft>
              <a:buNone/>
            </a:pPr>
            <a:r>
              <a:t/>
            </a:r>
            <a:endParaRPr sz="1000"/>
          </a:p>
          <a:p>
            <a:pPr indent="0" lvl="0" marL="0" rtl="0" algn="l">
              <a:lnSpc>
                <a:spcPct val="100000"/>
              </a:lnSpc>
              <a:spcBef>
                <a:spcPts val="550"/>
              </a:spcBef>
              <a:spcAft>
                <a:spcPts val="0"/>
              </a:spcAft>
              <a:buNone/>
            </a:pPr>
            <a:r>
              <a:rPr lang="en" sz="1400"/>
              <a:t>Prototyp auf der Radbahn</a:t>
            </a:r>
            <a:endParaRPr sz="1400"/>
          </a:p>
          <a:p>
            <a:pPr indent="0" lvl="0" marL="0" rtl="0" algn="l">
              <a:lnSpc>
                <a:spcPct val="100000"/>
              </a:lnSpc>
              <a:spcBef>
                <a:spcPts val="550"/>
              </a:spcBef>
              <a:spcAft>
                <a:spcPts val="0"/>
              </a:spcAft>
              <a:buNone/>
            </a:pPr>
            <a:r>
              <a:t/>
            </a:r>
            <a:endParaRPr sz="1000"/>
          </a:p>
          <a:p>
            <a:pPr indent="0" lvl="0" marL="0" rtl="0" algn="l">
              <a:lnSpc>
                <a:spcPct val="100000"/>
              </a:lnSpc>
              <a:spcBef>
                <a:spcPts val="550"/>
              </a:spcBef>
              <a:spcAft>
                <a:spcPts val="550"/>
              </a:spcAft>
              <a:buNone/>
            </a:pPr>
            <a:r>
              <a:t/>
            </a:r>
            <a:endParaRPr sz="1400"/>
          </a:p>
        </p:txBody>
      </p:sp>
      <p:pic>
        <p:nvPicPr>
          <p:cNvPr id="352" name="Google Shape;352;p44"/>
          <p:cNvPicPr preferRelativeResize="0"/>
          <p:nvPr/>
        </p:nvPicPr>
        <p:blipFill rotWithShape="1">
          <a:blip r:embed="rId3">
            <a:alphaModFix/>
          </a:blip>
          <a:srcRect b="22511" l="12888" r="12866" t="2922"/>
          <a:stretch/>
        </p:blipFill>
        <p:spPr>
          <a:xfrm>
            <a:off x="4391013" y="1123425"/>
            <a:ext cx="490478" cy="492601"/>
          </a:xfrm>
          <a:prstGeom prst="rect">
            <a:avLst/>
          </a:prstGeom>
          <a:noFill/>
          <a:ln>
            <a:noFill/>
          </a:ln>
        </p:spPr>
      </p:pic>
      <p:pic>
        <p:nvPicPr>
          <p:cNvPr id="353" name="Google Shape;353;p44"/>
          <p:cNvPicPr preferRelativeResize="0"/>
          <p:nvPr/>
        </p:nvPicPr>
        <p:blipFill rotWithShape="1">
          <a:blip r:embed="rId4">
            <a:alphaModFix/>
          </a:blip>
          <a:srcRect b="20464" l="24280" r="24900" t="0"/>
          <a:stretch/>
        </p:blipFill>
        <p:spPr>
          <a:xfrm>
            <a:off x="4434175" y="2345350"/>
            <a:ext cx="404164" cy="632550"/>
          </a:xfrm>
          <a:prstGeom prst="rect">
            <a:avLst/>
          </a:prstGeom>
          <a:noFill/>
          <a:ln>
            <a:noFill/>
          </a:ln>
        </p:spPr>
      </p:pic>
      <p:pic>
        <p:nvPicPr>
          <p:cNvPr id="354" name="Google Shape;354;p44"/>
          <p:cNvPicPr preferRelativeResize="0"/>
          <p:nvPr/>
        </p:nvPicPr>
        <p:blipFill rotWithShape="1">
          <a:blip r:embed="rId5">
            <a:alphaModFix/>
          </a:blip>
          <a:srcRect b="21881" l="0" r="0" t="13187"/>
          <a:stretch/>
        </p:blipFill>
        <p:spPr>
          <a:xfrm>
            <a:off x="4280738" y="1819600"/>
            <a:ext cx="809700" cy="525751"/>
          </a:xfrm>
          <a:prstGeom prst="rect">
            <a:avLst/>
          </a:prstGeom>
          <a:noFill/>
          <a:ln>
            <a:noFill/>
          </a:ln>
        </p:spPr>
      </p:pic>
      <p:pic>
        <p:nvPicPr>
          <p:cNvPr id="355" name="Google Shape;355;p44"/>
          <p:cNvPicPr preferRelativeResize="0"/>
          <p:nvPr/>
        </p:nvPicPr>
        <p:blipFill rotWithShape="1">
          <a:blip r:embed="rId6">
            <a:alphaModFix/>
          </a:blip>
          <a:srcRect b="33869" l="8993" r="9173" t="13766"/>
          <a:stretch/>
        </p:blipFill>
        <p:spPr>
          <a:xfrm>
            <a:off x="4395913" y="3746700"/>
            <a:ext cx="579374" cy="370725"/>
          </a:xfrm>
          <a:prstGeom prst="rect">
            <a:avLst/>
          </a:prstGeom>
          <a:noFill/>
          <a:ln>
            <a:noFill/>
          </a:ln>
        </p:spPr>
      </p:pic>
      <p:pic>
        <p:nvPicPr>
          <p:cNvPr id="356" name="Google Shape;356;p44"/>
          <p:cNvPicPr preferRelativeResize="0"/>
          <p:nvPr/>
        </p:nvPicPr>
        <p:blipFill rotWithShape="1">
          <a:blip r:embed="rId7">
            <a:alphaModFix/>
          </a:blip>
          <a:srcRect b="24797" l="31633" r="30359" t="5370"/>
          <a:stretch/>
        </p:blipFill>
        <p:spPr>
          <a:xfrm>
            <a:off x="4534488" y="3044575"/>
            <a:ext cx="302200" cy="555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539750" y="305150"/>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5. </a:t>
            </a:r>
            <a:r>
              <a:rPr lang="en"/>
              <a:t>Bloopers</a:t>
            </a:r>
            <a:r>
              <a:rPr lang="en"/>
              <a:t> &amp; Challenges</a:t>
            </a:r>
            <a:endParaRPr/>
          </a:p>
        </p:txBody>
      </p:sp>
      <p:sp>
        <p:nvSpPr>
          <p:cNvPr id="362" name="Google Shape;362;p45"/>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pic>
        <p:nvPicPr>
          <p:cNvPr id="363" name="Google Shape;363;p45"/>
          <p:cNvPicPr preferRelativeResize="0"/>
          <p:nvPr/>
        </p:nvPicPr>
        <p:blipFill rotWithShape="1">
          <a:blip r:embed="rId3">
            <a:alphaModFix/>
          </a:blip>
          <a:srcRect b="28562" l="21315" r="17255" t="26201"/>
          <a:stretch/>
        </p:blipFill>
        <p:spPr>
          <a:xfrm>
            <a:off x="670675" y="929563"/>
            <a:ext cx="1777251" cy="2326702"/>
          </a:xfrm>
          <a:prstGeom prst="rect">
            <a:avLst/>
          </a:prstGeom>
          <a:noFill/>
          <a:ln cap="flat" cmpd="sng" w="9525">
            <a:solidFill>
              <a:schemeClr val="dk1"/>
            </a:solidFill>
            <a:prstDash val="solid"/>
            <a:round/>
            <a:headEnd len="sm" w="sm" type="none"/>
            <a:tailEnd len="sm" w="sm" type="none"/>
          </a:ln>
        </p:spPr>
      </p:pic>
      <p:pic>
        <p:nvPicPr>
          <p:cNvPr id="364" name="Google Shape;364;p45"/>
          <p:cNvPicPr preferRelativeResize="0"/>
          <p:nvPr/>
        </p:nvPicPr>
        <p:blipFill>
          <a:blip r:embed="rId4">
            <a:alphaModFix/>
          </a:blip>
          <a:stretch>
            <a:fillRect/>
          </a:stretch>
        </p:blipFill>
        <p:spPr>
          <a:xfrm>
            <a:off x="4630414" y="865113"/>
            <a:ext cx="4278774" cy="1327925"/>
          </a:xfrm>
          <a:prstGeom prst="rect">
            <a:avLst/>
          </a:prstGeom>
          <a:noFill/>
          <a:ln cap="flat" cmpd="sng" w="9525">
            <a:solidFill>
              <a:schemeClr val="dk1"/>
            </a:solidFill>
            <a:prstDash val="solid"/>
            <a:round/>
            <a:headEnd len="sm" w="sm" type="none"/>
            <a:tailEnd len="sm" w="sm" type="none"/>
          </a:ln>
        </p:spPr>
      </p:pic>
      <p:sp>
        <p:nvSpPr>
          <p:cNvPr id="365" name="Google Shape;365;p45"/>
          <p:cNvSpPr/>
          <p:nvPr/>
        </p:nvSpPr>
        <p:spPr>
          <a:xfrm>
            <a:off x="1050475" y="1296325"/>
            <a:ext cx="753000" cy="6174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45"/>
          <p:cNvPicPr preferRelativeResize="0"/>
          <p:nvPr/>
        </p:nvPicPr>
        <p:blipFill>
          <a:blip r:embed="rId5">
            <a:alphaModFix/>
          </a:blip>
          <a:stretch>
            <a:fillRect/>
          </a:stretch>
        </p:blipFill>
        <p:spPr>
          <a:xfrm>
            <a:off x="1050487" y="3388106"/>
            <a:ext cx="6412924" cy="1088353"/>
          </a:xfrm>
          <a:prstGeom prst="rect">
            <a:avLst/>
          </a:prstGeom>
          <a:noFill/>
          <a:ln cap="flat" cmpd="sng" w="9525">
            <a:solidFill>
              <a:schemeClr val="dk1"/>
            </a:solidFill>
            <a:prstDash val="solid"/>
            <a:round/>
            <a:headEnd len="sm" w="sm" type="none"/>
            <a:tailEnd len="sm" w="sm" type="none"/>
          </a:ln>
        </p:spPr>
      </p:pic>
      <p:pic>
        <p:nvPicPr>
          <p:cNvPr id="367" name="Google Shape;367;p45"/>
          <p:cNvPicPr preferRelativeResize="0"/>
          <p:nvPr/>
        </p:nvPicPr>
        <p:blipFill rotWithShape="1">
          <a:blip r:embed="rId6">
            <a:alphaModFix/>
          </a:blip>
          <a:srcRect b="0" l="25104" r="25233" t="0"/>
          <a:stretch/>
        </p:blipFill>
        <p:spPr>
          <a:xfrm>
            <a:off x="2608738" y="2084537"/>
            <a:ext cx="1149425" cy="1211375"/>
          </a:xfrm>
          <a:prstGeom prst="rect">
            <a:avLst/>
          </a:prstGeom>
          <a:noFill/>
          <a:ln>
            <a:noFill/>
          </a:ln>
        </p:spPr>
      </p:pic>
      <p:sp>
        <p:nvSpPr>
          <p:cNvPr id="368" name="Google Shape;368;p45"/>
          <p:cNvSpPr txBox="1"/>
          <p:nvPr/>
        </p:nvSpPr>
        <p:spPr>
          <a:xfrm>
            <a:off x="3661478" y="3049400"/>
            <a:ext cx="44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[16]</a:t>
            </a:r>
            <a:endParaRPr sz="1000"/>
          </a:p>
        </p:txBody>
      </p:sp>
      <p:pic>
        <p:nvPicPr>
          <p:cNvPr id="369" name="Google Shape;369;p45"/>
          <p:cNvPicPr preferRelativeResize="0"/>
          <p:nvPr/>
        </p:nvPicPr>
        <p:blipFill rotWithShape="1">
          <a:blip r:embed="rId7">
            <a:alphaModFix/>
          </a:blip>
          <a:srcRect b="31126" l="2391" r="0" t="40105"/>
          <a:stretch/>
        </p:blipFill>
        <p:spPr>
          <a:xfrm>
            <a:off x="4211638" y="2285226"/>
            <a:ext cx="4572461" cy="10107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539750" y="1011286"/>
            <a:ext cx="8244300" cy="101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Vielen Dank!</a:t>
            </a:r>
            <a:endParaRPr/>
          </a:p>
          <a:p>
            <a:pPr indent="0" lvl="0" marL="0" rtl="0" algn="l">
              <a:spcBef>
                <a:spcPts val="0"/>
              </a:spcBef>
              <a:spcAft>
                <a:spcPts val="0"/>
              </a:spcAft>
              <a:buNone/>
            </a:pPr>
            <a:r>
              <a:rPr lang="en"/>
              <a:t>R(o)AD RAGE war gestern.</a:t>
            </a:r>
            <a:endParaRPr/>
          </a:p>
        </p:txBody>
      </p:sp>
      <p:sp>
        <p:nvSpPr>
          <p:cNvPr id="375" name="Google Shape;375;p4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76" name="Google Shape;376;p46"/>
          <p:cNvPicPr preferRelativeResize="0"/>
          <p:nvPr/>
        </p:nvPicPr>
        <p:blipFill>
          <a:blip r:embed="rId3">
            <a:alphaModFix/>
          </a:blip>
          <a:stretch>
            <a:fillRect/>
          </a:stretch>
        </p:blipFill>
        <p:spPr>
          <a:xfrm>
            <a:off x="6119825" y="3966438"/>
            <a:ext cx="1100650" cy="884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Quellenangaben</a:t>
            </a:r>
            <a:endParaRPr/>
          </a:p>
        </p:txBody>
      </p:sp>
      <p:sp>
        <p:nvSpPr>
          <p:cNvPr id="382" name="Google Shape;382;p47"/>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sz="1000">
                <a:solidFill>
                  <a:srgbClr val="787878"/>
                </a:solidFill>
              </a:rPr>
              <a:t>‹#›</a:t>
            </a:fld>
            <a:endParaRPr sz="1000">
              <a:solidFill>
                <a:srgbClr val="787878"/>
              </a:solidFill>
            </a:endParaRPr>
          </a:p>
        </p:txBody>
      </p:sp>
      <p:sp>
        <p:nvSpPr>
          <p:cNvPr id="383" name="Google Shape;383;p47"/>
          <p:cNvSpPr txBox="1"/>
          <p:nvPr>
            <p:ph idx="1" type="body"/>
          </p:nvPr>
        </p:nvSpPr>
        <p:spPr>
          <a:xfrm>
            <a:off x="539750" y="902225"/>
            <a:ext cx="8478000" cy="3543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100"/>
              <a:t>[1] </a:t>
            </a:r>
            <a:r>
              <a:rPr lang="en" sz="1100">
                <a:uFill>
                  <a:noFill/>
                </a:uFill>
                <a:hlinkClick r:id="rId3"/>
              </a:rPr>
              <a:t>https://unsplash.com/photos/m9FBEtUTRXY</a:t>
            </a:r>
            <a:r>
              <a:rPr lang="en" sz="1100"/>
              <a:t> (21.09.2022)</a:t>
            </a:r>
            <a:endParaRPr sz="1100"/>
          </a:p>
          <a:p>
            <a:pPr indent="0" lvl="0" marL="0" rtl="0" algn="l">
              <a:spcBef>
                <a:spcPts val="0"/>
              </a:spcBef>
              <a:spcAft>
                <a:spcPts val="0"/>
              </a:spcAft>
              <a:buClr>
                <a:schemeClr val="dk1"/>
              </a:buClr>
              <a:buSzPts val="1100"/>
              <a:buFont typeface="Arial"/>
              <a:buNone/>
            </a:pPr>
            <a:r>
              <a:rPr lang="en" sz="1100"/>
              <a:t>[2] </a:t>
            </a:r>
            <a:r>
              <a:rPr lang="en" sz="1100">
                <a:uFill>
                  <a:noFill/>
                </a:uFill>
                <a:hlinkClick r:id="rId4"/>
              </a:rPr>
              <a:t>https://unsplash.com/photos/Hg5-RwwjHu0</a:t>
            </a:r>
            <a:r>
              <a:rPr lang="en" sz="1100"/>
              <a:t> (21.09.2022)</a:t>
            </a:r>
            <a:endParaRPr sz="1100"/>
          </a:p>
          <a:p>
            <a:pPr indent="0" lvl="0" marL="0" rtl="0" algn="l">
              <a:spcBef>
                <a:spcPts val="0"/>
              </a:spcBef>
              <a:spcAft>
                <a:spcPts val="0"/>
              </a:spcAft>
              <a:buClr>
                <a:schemeClr val="dk1"/>
              </a:buClr>
              <a:buSzPts val="1100"/>
              <a:buFont typeface="Arial"/>
              <a:buNone/>
            </a:pPr>
            <a:r>
              <a:rPr lang="en" sz="1100"/>
              <a:t>[3] </a:t>
            </a:r>
            <a:r>
              <a:rPr lang="en" sz="1100">
                <a:solidFill>
                  <a:schemeClr val="hlink"/>
                </a:solidFill>
                <a:uFill>
                  <a:noFill/>
                </a:uFill>
                <a:hlinkClick r:id="rId5"/>
              </a:rPr>
              <a:t>https://www.amazon.de/gp/product/B07K68RQTS/ref=ppx_od_dt_b_asin_title_s00?ie=UTF8&amp;psc=1</a:t>
            </a:r>
            <a:r>
              <a:rPr lang="en" sz="1100"/>
              <a:t> </a:t>
            </a:r>
            <a:r>
              <a:rPr lang="en" sz="1100"/>
              <a:t>(21.09.2022)</a:t>
            </a:r>
            <a:endParaRPr sz="1100"/>
          </a:p>
          <a:p>
            <a:pPr indent="0" lvl="0" marL="0" rtl="0" algn="l">
              <a:spcBef>
                <a:spcPts val="0"/>
              </a:spcBef>
              <a:spcAft>
                <a:spcPts val="0"/>
              </a:spcAft>
              <a:buClr>
                <a:schemeClr val="dk1"/>
              </a:buClr>
              <a:buSzPts val="1100"/>
              <a:buFont typeface="Arial"/>
              <a:buNone/>
            </a:pPr>
            <a:r>
              <a:rPr lang="en" sz="1100"/>
              <a:t>[4] </a:t>
            </a:r>
            <a:r>
              <a:rPr lang="en" sz="1100">
                <a:solidFill>
                  <a:schemeClr val="hlink"/>
                </a:solidFill>
                <a:uFill>
                  <a:noFill/>
                </a:uFill>
                <a:hlinkClick r:id="rId6"/>
              </a:rPr>
              <a:t>https://picclick.de/WaveShare-RGB-Full-Color-LED-Matrix-Panel-64x32-Pixels-353785006359.html?refresh=1</a:t>
            </a:r>
            <a:r>
              <a:rPr lang="en" sz="1100"/>
              <a:t> </a:t>
            </a:r>
            <a:r>
              <a:rPr lang="en" sz="1100"/>
              <a:t>(21.09.2022)</a:t>
            </a:r>
            <a:endParaRPr sz="1100"/>
          </a:p>
          <a:p>
            <a:pPr indent="0" lvl="0" marL="0" rtl="0" algn="l">
              <a:spcBef>
                <a:spcPts val="0"/>
              </a:spcBef>
              <a:spcAft>
                <a:spcPts val="0"/>
              </a:spcAft>
              <a:buClr>
                <a:schemeClr val="dk1"/>
              </a:buClr>
              <a:buSzPts val="1100"/>
              <a:buFont typeface="Arial"/>
              <a:buNone/>
            </a:pPr>
            <a:r>
              <a:rPr lang="en" sz="1100"/>
              <a:t>[5] </a:t>
            </a:r>
            <a:r>
              <a:rPr lang="en" sz="1100">
                <a:solidFill>
                  <a:schemeClr val="hlink"/>
                </a:solidFill>
                <a:uFill>
                  <a:noFill/>
                </a:uFill>
                <a:hlinkClick r:id="rId7"/>
              </a:rPr>
              <a:t>https://www.amazon.de/gp/product/B07NSTVVYZ/ref=ppx_yo_dt_b_asin_title_o00_s00?ie=UTF8&amp;psc=1</a:t>
            </a:r>
            <a:r>
              <a:rPr lang="en" sz="1100"/>
              <a:t> </a:t>
            </a:r>
            <a:r>
              <a:rPr lang="en" sz="1100"/>
              <a:t>(21.09.2022)</a:t>
            </a:r>
            <a:endParaRPr sz="1100"/>
          </a:p>
          <a:p>
            <a:pPr indent="0" lvl="0" marL="0" rtl="0" algn="l">
              <a:spcBef>
                <a:spcPts val="0"/>
              </a:spcBef>
              <a:spcAft>
                <a:spcPts val="0"/>
              </a:spcAft>
              <a:buClr>
                <a:schemeClr val="dk1"/>
              </a:buClr>
              <a:buSzPts val="1100"/>
              <a:buFont typeface="Arial"/>
              <a:buNone/>
            </a:pPr>
            <a:r>
              <a:rPr lang="en" sz="1100"/>
              <a:t>[6] </a:t>
            </a:r>
            <a:r>
              <a:rPr lang="en" sz="1100">
                <a:solidFill>
                  <a:schemeClr val="hlink"/>
                </a:solidFill>
                <a:uFill>
                  <a:noFill/>
                </a:uFill>
                <a:hlinkClick r:id="rId8"/>
              </a:rPr>
              <a:t>https://www.kopiererhaus.de/usb-anschlusskabel-typ-a-mini-usb-b-lange-180cm?gclid=Cj0KCQjw7KqZBhCBARIsAI-fTKIAFx</a:t>
            </a:r>
            <a:br>
              <a:rPr lang="en" sz="1100">
                <a:solidFill>
                  <a:schemeClr val="hlink"/>
                </a:solidFill>
                <a:uFill>
                  <a:noFill/>
                </a:uFill>
                <a:hlinkClick r:id="rId9"/>
              </a:rPr>
            </a:br>
            <a:r>
              <a:rPr lang="en" sz="1100">
                <a:solidFill>
                  <a:schemeClr val="hlink"/>
                </a:solidFill>
                <a:uFill>
                  <a:noFill/>
                </a:uFill>
                <a:hlinkClick r:id="rId10"/>
              </a:rPr>
              <a:t>     shyeD8q2utgOsqVR4SQTIVLBtzyrLZ0-3LGMcT7O0ejWGaPSoaAlkSEALw_wcB</a:t>
            </a:r>
            <a:r>
              <a:rPr lang="en" sz="1100"/>
              <a:t> </a:t>
            </a:r>
            <a:r>
              <a:rPr lang="en" sz="1100"/>
              <a:t>(21.09.2022)</a:t>
            </a:r>
            <a:endParaRPr sz="1100"/>
          </a:p>
          <a:p>
            <a:pPr indent="0" lvl="0" marL="0" rtl="0" algn="l">
              <a:spcBef>
                <a:spcPts val="0"/>
              </a:spcBef>
              <a:spcAft>
                <a:spcPts val="0"/>
              </a:spcAft>
              <a:buClr>
                <a:schemeClr val="dk1"/>
              </a:buClr>
              <a:buSzPts val="1100"/>
              <a:buFont typeface="Arial"/>
              <a:buNone/>
            </a:pPr>
            <a:r>
              <a:rPr lang="en" sz="1100"/>
              <a:t>[7] </a:t>
            </a:r>
            <a:r>
              <a:rPr lang="en" sz="1100">
                <a:solidFill>
                  <a:schemeClr val="hlink"/>
                </a:solidFill>
                <a:uFill>
                  <a:noFill/>
                </a:uFill>
                <a:hlinkClick r:id="rId11"/>
              </a:rPr>
              <a:t>https://www.amazon.de/gp/product/B07HC8SNLC/ref=ox_sc_act_title_1?smid=A3URJV6Y25LC14&amp;psc=1</a:t>
            </a:r>
            <a:r>
              <a:rPr lang="en" sz="1100"/>
              <a:t> </a:t>
            </a:r>
            <a:r>
              <a:rPr lang="en" sz="1100"/>
              <a:t>(21.09.2022)</a:t>
            </a:r>
            <a:endParaRPr sz="1100"/>
          </a:p>
          <a:p>
            <a:pPr indent="0" lvl="0" marL="0" rtl="0" algn="l">
              <a:spcBef>
                <a:spcPts val="0"/>
              </a:spcBef>
              <a:spcAft>
                <a:spcPts val="0"/>
              </a:spcAft>
              <a:buClr>
                <a:schemeClr val="dk1"/>
              </a:buClr>
              <a:buSzPts val="1100"/>
              <a:buFont typeface="Arial"/>
              <a:buNone/>
            </a:pPr>
            <a:r>
              <a:rPr lang="en" sz="1100"/>
              <a:t>[8] https://www.amazon.de/gp/product/B07KYHBVR7/ref=ox_sc_act_title_1?smid=A1X7QLRQH87QA3&amp;psc=1</a:t>
            </a:r>
            <a:r>
              <a:rPr lang="en" sz="1100"/>
              <a:t>(21.09.2022)</a:t>
            </a:r>
            <a:endParaRPr sz="1100"/>
          </a:p>
          <a:p>
            <a:pPr indent="0" lvl="0" marL="0" rtl="0" algn="l">
              <a:spcBef>
                <a:spcPts val="0"/>
              </a:spcBef>
              <a:spcAft>
                <a:spcPts val="0"/>
              </a:spcAft>
              <a:buClr>
                <a:schemeClr val="dk1"/>
              </a:buClr>
              <a:buSzPts val="1100"/>
              <a:buFont typeface="Arial"/>
              <a:buNone/>
            </a:pPr>
            <a:r>
              <a:rPr lang="en" sz="1100"/>
              <a:t>[9] </a:t>
            </a:r>
            <a:r>
              <a:rPr lang="en" sz="1100">
                <a:solidFill>
                  <a:schemeClr val="hlink"/>
                </a:solidFill>
                <a:uFill>
                  <a:noFill/>
                </a:uFill>
                <a:hlinkClick r:id="rId12"/>
              </a:rPr>
              <a:t>https://www.reichelt.de/terminal-block-2-pin-dc-buchse-5-50-x-2-10-mm--goobay-76743-p212974.html?PROVID=2788&amp;gclid=Cj</a:t>
            </a:r>
            <a:br>
              <a:rPr lang="en" sz="1100"/>
            </a:br>
            <a:r>
              <a:rPr lang="en" sz="1100"/>
              <a:t>     0KCQjw7KqZBhCBARIsAI-fTKLOglb1jUP6ML_7ord3XNFjV2y9q2OEp71q9wcChitr4i2EmCrC4TIaArGREALw_wcB </a:t>
            </a:r>
            <a:r>
              <a:rPr lang="en" sz="1100"/>
              <a:t>(21.09.2022)</a:t>
            </a:r>
            <a:endParaRPr sz="1100"/>
          </a:p>
          <a:p>
            <a:pPr indent="0" lvl="0" marL="0" rtl="0" algn="l">
              <a:spcBef>
                <a:spcPts val="0"/>
              </a:spcBef>
              <a:spcAft>
                <a:spcPts val="0"/>
              </a:spcAft>
              <a:buClr>
                <a:schemeClr val="dk1"/>
              </a:buClr>
              <a:buSzPts val="1100"/>
              <a:buFont typeface="Arial"/>
              <a:buNone/>
            </a:pPr>
            <a:r>
              <a:rPr lang="en" sz="1100"/>
              <a:t>[10] https://docs.arduino.cc/ (21.09.2022)</a:t>
            </a:r>
            <a:endParaRPr sz="1100"/>
          </a:p>
          <a:p>
            <a:pPr indent="0" lvl="0" marL="0" rtl="0" algn="l">
              <a:spcBef>
                <a:spcPts val="0"/>
              </a:spcBef>
              <a:spcAft>
                <a:spcPts val="0"/>
              </a:spcAft>
              <a:buClr>
                <a:schemeClr val="dk1"/>
              </a:buClr>
              <a:buSzPts val="1100"/>
              <a:buFont typeface="Arial"/>
              <a:buNone/>
            </a:pPr>
            <a:r>
              <a:rPr lang="en" sz="1100"/>
              <a:t>[11] </a:t>
            </a:r>
            <a:r>
              <a:rPr lang="en" sz="1100">
                <a:solidFill>
                  <a:schemeClr val="hlink"/>
                </a:solidFill>
                <a:uFill>
                  <a:noFill/>
                </a:uFill>
                <a:hlinkClick r:id="rId13"/>
              </a:rPr>
              <a:t>https://github.com/logos</a:t>
            </a:r>
            <a:r>
              <a:rPr lang="en" sz="1100"/>
              <a:t> </a:t>
            </a:r>
            <a:r>
              <a:rPr lang="en" sz="1100"/>
              <a:t>(21.09.2022)</a:t>
            </a:r>
            <a:endParaRPr sz="1100"/>
          </a:p>
          <a:p>
            <a:pPr indent="0" lvl="0" marL="0" rtl="0" algn="l">
              <a:spcBef>
                <a:spcPts val="0"/>
              </a:spcBef>
              <a:spcAft>
                <a:spcPts val="0"/>
              </a:spcAft>
              <a:buClr>
                <a:schemeClr val="dk1"/>
              </a:buClr>
              <a:buSzPts val="1100"/>
              <a:buFont typeface="Arial"/>
              <a:buNone/>
            </a:pPr>
            <a:r>
              <a:rPr lang="en" sz="1100"/>
              <a:t>[12] </a:t>
            </a:r>
            <a:r>
              <a:rPr lang="en" sz="1100">
                <a:solidFill>
                  <a:schemeClr val="hlink"/>
                </a:solidFill>
                <a:uFill>
                  <a:noFill/>
                </a:uFill>
                <a:hlinkClick r:id="rId14"/>
              </a:rPr>
              <a:t>https://www.edgeimpulse.com</a:t>
            </a:r>
            <a:r>
              <a:rPr lang="en" sz="1100"/>
              <a:t> </a:t>
            </a:r>
            <a:r>
              <a:rPr lang="en" sz="1100"/>
              <a:t>(21.09.2022)</a:t>
            </a:r>
            <a:endParaRPr sz="1100"/>
          </a:p>
          <a:p>
            <a:pPr indent="0" lvl="0" marL="0" rtl="0" algn="l">
              <a:spcBef>
                <a:spcPts val="0"/>
              </a:spcBef>
              <a:spcAft>
                <a:spcPts val="0"/>
              </a:spcAft>
              <a:buClr>
                <a:schemeClr val="dk1"/>
              </a:buClr>
              <a:buSzPts val="1100"/>
              <a:buFont typeface="Arial"/>
              <a:buNone/>
            </a:pPr>
            <a:r>
              <a:rPr lang="en" sz="1100"/>
              <a:t>[13] https://www.tinyml.org/ (21.09.2022)</a:t>
            </a:r>
            <a:endParaRPr sz="1100"/>
          </a:p>
          <a:p>
            <a:pPr indent="0" lvl="0" marL="0" rtl="0" algn="l">
              <a:spcBef>
                <a:spcPts val="0"/>
              </a:spcBef>
              <a:spcAft>
                <a:spcPts val="0"/>
              </a:spcAft>
              <a:buClr>
                <a:schemeClr val="dk1"/>
              </a:buClr>
              <a:buSzPts val="1100"/>
              <a:buFont typeface="Arial"/>
              <a:buNone/>
            </a:pPr>
            <a:r>
              <a:rPr lang="en" sz="1100"/>
              <a:t>[14] </a:t>
            </a:r>
            <a:r>
              <a:rPr lang="en" sz="1100">
                <a:uFill>
                  <a:noFill/>
                </a:uFill>
                <a:hlinkClick r:id="rId15"/>
              </a:rPr>
              <a:t>https://www.edge-ai-vision.com/companies/edge-impulse/</a:t>
            </a:r>
            <a:r>
              <a:rPr lang="en" sz="1100"/>
              <a:t> (21.09.2022)</a:t>
            </a:r>
            <a:endParaRPr sz="1100"/>
          </a:p>
          <a:p>
            <a:pPr indent="0" lvl="0" marL="0" rtl="0" algn="l">
              <a:spcBef>
                <a:spcPts val="0"/>
              </a:spcBef>
              <a:spcAft>
                <a:spcPts val="0"/>
              </a:spcAft>
              <a:buClr>
                <a:schemeClr val="dk1"/>
              </a:buClr>
              <a:buSzPts val="1100"/>
              <a:buFont typeface="Arial"/>
              <a:buNone/>
            </a:pPr>
            <a:r>
              <a:rPr lang="en" sz="1100"/>
              <a:t>[15] </a:t>
            </a:r>
            <a:r>
              <a:rPr lang="en" sz="1100"/>
              <a:t>Sandler et al. (2019): MobileNetV2 : Inverted Residuals and Linear Bottlenecks. </a:t>
            </a:r>
            <a:r>
              <a:rPr lang="en" sz="1100">
                <a:highlight>
                  <a:schemeClr val="lt1"/>
                </a:highlight>
                <a:uFill>
                  <a:noFill/>
                </a:uFill>
                <a:hlinkClick r:id="rId16"/>
              </a:rPr>
              <a:t>arXiv:1801.04381</a:t>
            </a:r>
            <a:r>
              <a:rPr lang="en" sz="1100"/>
              <a:t> (21.09.2022)</a:t>
            </a:r>
            <a:endParaRPr sz="1100"/>
          </a:p>
          <a:p>
            <a:pPr indent="0" lvl="0" marL="0" rtl="0" algn="l">
              <a:spcBef>
                <a:spcPts val="0"/>
              </a:spcBef>
              <a:spcAft>
                <a:spcPts val="0"/>
              </a:spcAft>
              <a:buNone/>
            </a:pPr>
            <a:r>
              <a:rPr lang="en" sz="1100"/>
              <a:t>[16] </a:t>
            </a:r>
            <a:r>
              <a:rPr lang="en" sz="1100">
                <a:solidFill>
                  <a:schemeClr val="hlink"/>
                </a:solidFill>
                <a:uFill>
                  <a:noFill/>
                </a:uFill>
                <a:hlinkClick r:id="rId17"/>
              </a:rPr>
              <a:t>https://www.mogicons.com/en/stickers/troll/fuuuu-23/</a:t>
            </a:r>
            <a:r>
              <a:rPr lang="en" sz="1100"/>
              <a:t> (</a:t>
            </a:r>
            <a:r>
              <a:rPr lang="en" sz="1100"/>
              <a:t>21.09.2022)</a:t>
            </a:r>
            <a:endParaRPr sz="1100"/>
          </a:p>
          <a:p>
            <a:pPr indent="0" lvl="0" marL="0" rtl="0" algn="l">
              <a:spcBef>
                <a:spcPts val="0"/>
              </a:spcBef>
              <a:spcAft>
                <a:spcPts val="55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540364" y="2790660"/>
            <a:ext cx="6637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Abschlusspräsentation</a:t>
            </a:r>
            <a:endParaRPr/>
          </a:p>
        </p:txBody>
      </p:sp>
      <p:sp>
        <p:nvSpPr>
          <p:cNvPr id="192" name="Google Shape;192;p30"/>
          <p:cNvSpPr txBox="1"/>
          <p:nvPr>
            <p:ph idx="2" type="subTitle"/>
          </p:nvPr>
        </p:nvSpPr>
        <p:spPr>
          <a:xfrm>
            <a:off x="540375" y="3283250"/>
            <a:ext cx="5216100" cy="61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R(o)AD RAGE war gestern.</a:t>
            </a:r>
            <a:endParaRPr/>
          </a:p>
        </p:txBody>
      </p:sp>
      <p:sp>
        <p:nvSpPr>
          <p:cNvPr id="193" name="Google Shape;193;p30"/>
          <p:cNvSpPr txBox="1"/>
          <p:nvPr>
            <p:ph idx="1" type="body"/>
          </p:nvPr>
        </p:nvSpPr>
        <p:spPr>
          <a:xfrm>
            <a:off x="540375" y="4189075"/>
            <a:ext cx="5284200" cy="614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000"/>
              <a:buFont typeface="Arial"/>
              <a:buNone/>
            </a:pPr>
            <a:r>
              <a:rPr lang="en" sz="1500"/>
              <a:t>Anabel Aydin, Enis Aztekin, Lena Ulrich, </a:t>
            </a:r>
            <a:endParaRPr sz="1500"/>
          </a:p>
          <a:p>
            <a:pPr indent="0" lvl="0" marL="0" rtl="0" algn="l">
              <a:lnSpc>
                <a:spcPct val="100000"/>
              </a:lnSpc>
              <a:spcBef>
                <a:spcPts val="0"/>
              </a:spcBef>
              <a:spcAft>
                <a:spcPts val="0"/>
              </a:spcAft>
              <a:buClr>
                <a:schemeClr val="dk1"/>
              </a:buClr>
              <a:buSzPts val="3000"/>
              <a:buFont typeface="Arial"/>
              <a:buNone/>
            </a:pPr>
            <a:r>
              <a:rPr lang="en" sz="1500"/>
              <a:t>Martin König, Phuong Linh Le</a:t>
            </a:r>
            <a:endParaRPr sz="1500"/>
          </a:p>
          <a:p>
            <a:pPr indent="0" lvl="0" marL="0" rtl="0" algn="l">
              <a:spcBef>
                <a:spcPts val="0"/>
              </a:spcBef>
              <a:spcAft>
                <a:spcPts val="550"/>
              </a:spcAft>
              <a:buNone/>
            </a:pPr>
            <a:r>
              <a:rPr lang="en" sz="1500"/>
              <a:t>22.09.2022</a:t>
            </a:r>
            <a:endParaRPr sz="1500"/>
          </a:p>
        </p:txBody>
      </p:sp>
      <p:pic>
        <p:nvPicPr>
          <p:cNvPr id="194" name="Google Shape;194;p30"/>
          <p:cNvPicPr preferRelativeResize="0"/>
          <p:nvPr>
            <p:ph idx="3" type="pic"/>
          </p:nvPr>
        </p:nvPicPr>
        <p:blipFill rotWithShape="1">
          <a:blip r:embed="rId3">
            <a:alphaModFix/>
          </a:blip>
          <a:srcRect b="11627" l="0" r="0" t="46137"/>
          <a:stretch/>
        </p:blipFill>
        <p:spPr>
          <a:xfrm>
            <a:off x="0" y="0"/>
            <a:ext cx="9144003" cy="2574001"/>
          </a:xfrm>
          <a:prstGeom prst="rect">
            <a:avLst/>
          </a:prstGeom>
        </p:spPr>
      </p:pic>
      <p:pic>
        <p:nvPicPr>
          <p:cNvPr id="195" name="Google Shape;195;p30"/>
          <p:cNvPicPr preferRelativeResize="0"/>
          <p:nvPr/>
        </p:nvPicPr>
        <p:blipFill>
          <a:blip r:embed="rId4">
            <a:alphaModFix/>
          </a:blip>
          <a:stretch>
            <a:fillRect/>
          </a:stretch>
        </p:blipFill>
        <p:spPr>
          <a:xfrm>
            <a:off x="6119825" y="3966438"/>
            <a:ext cx="1100650" cy="884125"/>
          </a:xfrm>
          <a:prstGeom prst="rect">
            <a:avLst/>
          </a:prstGeom>
          <a:noFill/>
          <a:ln>
            <a:noFill/>
          </a:ln>
        </p:spPr>
      </p:pic>
      <p:sp>
        <p:nvSpPr>
          <p:cNvPr id="196" name="Google Shape;196;p30"/>
          <p:cNvSpPr txBox="1"/>
          <p:nvPr/>
        </p:nvSpPr>
        <p:spPr>
          <a:xfrm>
            <a:off x="8904250" y="2516775"/>
            <a:ext cx="31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idx="1" type="body"/>
          </p:nvPr>
        </p:nvSpPr>
        <p:spPr>
          <a:xfrm>
            <a:off x="1801575" y="1403025"/>
            <a:ext cx="3442500" cy="2909400"/>
          </a:xfrm>
          <a:prstGeom prst="rect">
            <a:avLst/>
          </a:prstGeom>
        </p:spPr>
        <p:txBody>
          <a:bodyPr anchorCtr="0" anchor="t" bIns="0" lIns="0" spcFirstLastPara="1" rIns="0" wrap="square" tIns="0">
            <a:noAutofit/>
          </a:bodyPr>
          <a:lstStyle/>
          <a:p>
            <a:pPr indent="-330200" lvl="0" marL="457200" rtl="0" algn="l">
              <a:lnSpc>
                <a:spcPct val="200000"/>
              </a:lnSpc>
              <a:spcBef>
                <a:spcPts val="1000"/>
              </a:spcBef>
              <a:spcAft>
                <a:spcPts val="0"/>
              </a:spcAft>
              <a:buSzPts val="1600"/>
              <a:buAutoNum type="arabicPeriod"/>
            </a:pPr>
            <a:r>
              <a:rPr lang="en" sz="1600"/>
              <a:t>Motivation &amp; Zielsetzung</a:t>
            </a:r>
            <a:endParaRPr sz="1600"/>
          </a:p>
          <a:p>
            <a:pPr indent="-330200" lvl="0" marL="457200" rtl="0" algn="l">
              <a:lnSpc>
                <a:spcPct val="200000"/>
              </a:lnSpc>
              <a:spcBef>
                <a:spcPts val="1000"/>
              </a:spcBef>
              <a:spcAft>
                <a:spcPts val="0"/>
              </a:spcAft>
              <a:buSzPts val="1600"/>
              <a:buAutoNum type="arabicPeriod"/>
            </a:pPr>
            <a:r>
              <a:rPr lang="en" sz="1600"/>
              <a:t>LED Matrix</a:t>
            </a:r>
            <a:endParaRPr sz="1600"/>
          </a:p>
          <a:p>
            <a:pPr indent="-330200" lvl="0" marL="457200" rtl="0" algn="l">
              <a:lnSpc>
                <a:spcPct val="200000"/>
              </a:lnSpc>
              <a:spcBef>
                <a:spcPts val="1000"/>
              </a:spcBef>
              <a:spcAft>
                <a:spcPts val="0"/>
              </a:spcAft>
              <a:buSzPts val="1600"/>
              <a:buAutoNum type="arabicPeriod"/>
            </a:pPr>
            <a:r>
              <a:rPr lang="en" sz="1600"/>
              <a:t>TinyML &amp; Edge Impuls</a:t>
            </a:r>
            <a:endParaRPr sz="1600"/>
          </a:p>
          <a:p>
            <a:pPr indent="-330200" lvl="0" marL="457200" rtl="0" algn="l">
              <a:lnSpc>
                <a:spcPct val="200000"/>
              </a:lnSpc>
              <a:spcBef>
                <a:spcPts val="1000"/>
              </a:spcBef>
              <a:spcAft>
                <a:spcPts val="0"/>
              </a:spcAft>
              <a:buSzPts val="1600"/>
              <a:buAutoNum type="arabicPeriod"/>
            </a:pPr>
            <a:r>
              <a:rPr lang="en" sz="1600"/>
              <a:t>Kritische Betrachtung &amp; Ausblick</a:t>
            </a:r>
            <a:endParaRPr sz="1600"/>
          </a:p>
          <a:p>
            <a:pPr indent="-330200" lvl="0" marL="457200" rtl="0" algn="l">
              <a:lnSpc>
                <a:spcPct val="200000"/>
              </a:lnSpc>
              <a:spcBef>
                <a:spcPts val="1000"/>
              </a:spcBef>
              <a:spcAft>
                <a:spcPts val="550"/>
              </a:spcAft>
              <a:buSzPts val="1600"/>
              <a:buAutoNum type="arabicPeriod"/>
            </a:pPr>
            <a:r>
              <a:rPr lang="en" sz="1600"/>
              <a:t>Bloopers &amp; Challenges</a:t>
            </a:r>
            <a:endParaRPr sz="1600"/>
          </a:p>
        </p:txBody>
      </p:sp>
      <p:sp>
        <p:nvSpPr>
          <p:cNvPr id="202" name="Google Shape;202;p31"/>
          <p:cNvSpPr txBox="1"/>
          <p:nvPr>
            <p:ph type="title"/>
          </p:nvPr>
        </p:nvSpPr>
        <p:spPr>
          <a:xfrm>
            <a:off x="539750" y="305147"/>
            <a:ext cx="46614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Agenda</a:t>
            </a:r>
            <a:endParaRPr/>
          </a:p>
        </p:txBody>
      </p:sp>
      <p:sp>
        <p:nvSpPr>
          <p:cNvPr id="203" name="Google Shape;203;p31"/>
          <p:cNvSpPr txBox="1"/>
          <p:nvPr>
            <p:ph idx="12" type="sldNum"/>
          </p:nvPr>
        </p:nvSpPr>
        <p:spPr>
          <a:xfrm>
            <a:off x="539750" y="4687100"/>
            <a:ext cx="11151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pic>
        <p:nvPicPr>
          <p:cNvPr id="204" name="Google Shape;204;p31"/>
          <p:cNvPicPr preferRelativeResize="0"/>
          <p:nvPr/>
        </p:nvPicPr>
        <p:blipFill rotWithShape="1">
          <a:blip r:embed="rId3">
            <a:alphaModFix/>
          </a:blip>
          <a:srcRect b="26448" l="12582" r="12477" t="0"/>
          <a:stretch/>
        </p:blipFill>
        <p:spPr>
          <a:xfrm>
            <a:off x="1073401" y="1913633"/>
            <a:ext cx="476250" cy="467381"/>
          </a:xfrm>
          <a:prstGeom prst="rect">
            <a:avLst/>
          </a:prstGeom>
          <a:noFill/>
          <a:ln>
            <a:noFill/>
          </a:ln>
        </p:spPr>
      </p:pic>
      <p:pic>
        <p:nvPicPr>
          <p:cNvPr id="205" name="Google Shape;205;p31"/>
          <p:cNvPicPr preferRelativeResize="0"/>
          <p:nvPr/>
        </p:nvPicPr>
        <p:blipFill rotWithShape="1">
          <a:blip r:embed="rId4">
            <a:alphaModFix/>
          </a:blip>
          <a:srcRect b="17450" l="9418" r="10767" t="0"/>
          <a:stretch/>
        </p:blipFill>
        <p:spPr>
          <a:xfrm>
            <a:off x="1073421" y="1307487"/>
            <a:ext cx="476254" cy="492601"/>
          </a:xfrm>
          <a:prstGeom prst="rect">
            <a:avLst/>
          </a:prstGeom>
          <a:noFill/>
          <a:ln>
            <a:noFill/>
          </a:ln>
        </p:spPr>
      </p:pic>
      <p:pic>
        <p:nvPicPr>
          <p:cNvPr id="206" name="Google Shape;206;p31"/>
          <p:cNvPicPr preferRelativeResize="0"/>
          <p:nvPr/>
        </p:nvPicPr>
        <p:blipFill rotWithShape="1">
          <a:blip r:embed="rId5">
            <a:alphaModFix/>
          </a:blip>
          <a:srcRect b="17457" l="10873" r="9113" t="0"/>
          <a:stretch/>
        </p:blipFill>
        <p:spPr>
          <a:xfrm>
            <a:off x="1096592" y="2539812"/>
            <a:ext cx="453057" cy="467374"/>
          </a:xfrm>
          <a:prstGeom prst="rect">
            <a:avLst/>
          </a:prstGeom>
          <a:noFill/>
          <a:ln>
            <a:noFill/>
          </a:ln>
        </p:spPr>
      </p:pic>
      <p:pic>
        <p:nvPicPr>
          <p:cNvPr id="207" name="Google Shape;207;p31"/>
          <p:cNvPicPr preferRelativeResize="0"/>
          <p:nvPr/>
        </p:nvPicPr>
        <p:blipFill rotWithShape="1">
          <a:blip r:embed="rId6">
            <a:alphaModFix/>
          </a:blip>
          <a:srcRect b="50575" l="20508" r="21196" t="31374"/>
          <a:stretch/>
        </p:blipFill>
        <p:spPr>
          <a:xfrm>
            <a:off x="893250" y="3269289"/>
            <a:ext cx="836600" cy="259025"/>
          </a:xfrm>
          <a:prstGeom prst="rect">
            <a:avLst/>
          </a:prstGeom>
          <a:noFill/>
          <a:ln>
            <a:noFill/>
          </a:ln>
        </p:spPr>
      </p:pic>
      <p:pic>
        <p:nvPicPr>
          <p:cNvPr id="208" name="Google Shape;208;p31"/>
          <p:cNvPicPr preferRelativeResize="0"/>
          <p:nvPr>
            <p:ph idx="2" type="pic"/>
          </p:nvPr>
        </p:nvPicPr>
        <p:blipFill rotWithShape="1">
          <a:blip r:embed="rId7">
            <a:alphaModFix/>
          </a:blip>
          <a:srcRect b="3357" l="0" r="0" t="3367"/>
          <a:stretch/>
        </p:blipFill>
        <p:spPr>
          <a:xfrm>
            <a:off x="5470800" y="0"/>
            <a:ext cx="3673200" cy="5143500"/>
          </a:xfrm>
          <a:prstGeom prst="rect">
            <a:avLst/>
          </a:prstGeom>
        </p:spPr>
      </p:pic>
      <p:sp>
        <p:nvSpPr>
          <p:cNvPr id="209" name="Google Shape;209;p31"/>
          <p:cNvSpPr txBox="1"/>
          <p:nvPr/>
        </p:nvSpPr>
        <p:spPr>
          <a:xfrm>
            <a:off x="5156400" y="4835700"/>
            <a:ext cx="31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a:t>
            </a:r>
            <a:endParaRPr sz="800"/>
          </a:p>
        </p:txBody>
      </p:sp>
      <p:pic>
        <p:nvPicPr>
          <p:cNvPr id="210" name="Google Shape;210;p31"/>
          <p:cNvPicPr preferRelativeResize="0"/>
          <p:nvPr/>
        </p:nvPicPr>
        <p:blipFill rotWithShape="1">
          <a:blip r:embed="rId8">
            <a:alphaModFix/>
          </a:blip>
          <a:srcRect b="25180" l="19312" r="16675" t="5490"/>
          <a:stretch/>
        </p:blipFill>
        <p:spPr>
          <a:xfrm>
            <a:off x="1068775" y="3636775"/>
            <a:ext cx="508725" cy="551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1. Motivation &amp; Zielsetzung</a:t>
            </a:r>
            <a:endParaRPr/>
          </a:p>
        </p:txBody>
      </p:sp>
      <p:sp>
        <p:nvSpPr>
          <p:cNvPr id="216" name="Google Shape;216;p32"/>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pic>
        <p:nvPicPr>
          <p:cNvPr id="217" name="Google Shape;217;p32" title="RoadRage_war_gestern_v2.mp4">
            <a:hlinkClick r:id="rId3"/>
          </p:cNvPr>
          <p:cNvPicPr preferRelativeResize="0"/>
          <p:nvPr/>
        </p:nvPicPr>
        <p:blipFill>
          <a:blip r:embed="rId4">
            <a:alphaModFix/>
          </a:blip>
          <a:stretch>
            <a:fillRect/>
          </a:stretch>
        </p:blipFill>
        <p:spPr>
          <a:xfrm>
            <a:off x="1421475" y="797750"/>
            <a:ext cx="6398395" cy="361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2. LED Matrix: Hardware</a:t>
            </a:r>
            <a:endParaRPr/>
          </a:p>
        </p:txBody>
      </p:sp>
      <p:sp>
        <p:nvSpPr>
          <p:cNvPr id="223" name="Google Shape;223;p33"/>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pic>
        <p:nvPicPr>
          <p:cNvPr id="224" name="Google Shape;224;p33"/>
          <p:cNvPicPr preferRelativeResize="0"/>
          <p:nvPr/>
        </p:nvPicPr>
        <p:blipFill>
          <a:blip r:embed="rId3">
            <a:alphaModFix/>
          </a:blip>
          <a:stretch>
            <a:fillRect/>
          </a:stretch>
        </p:blipFill>
        <p:spPr>
          <a:xfrm>
            <a:off x="684281" y="928312"/>
            <a:ext cx="1584269" cy="1577300"/>
          </a:xfrm>
          <a:prstGeom prst="rect">
            <a:avLst/>
          </a:prstGeom>
          <a:noFill/>
          <a:ln>
            <a:noFill/>
          </a:ln>
        </p:spPr>
      </p:pic>
      <p:pic>
        <p:nvPicPr>
          <p:cNvPr id="225" name="Google Shape;225;p33"/>
          <p:cNvPicPr preferRelativeResize="0"/>
          <p:nvPr/>
        </p:nvPicPr>
        <p:blipFill rotWithShape="1">
          <a:blip r:embed="rId4">
            <a:alphaModFix/>
          </a:blip>
          <a:srcRect b="21696" l="0" r="0" t="20706"/>
          <a:stretch/>
        </p:blipFill>
        <p:spPr>
          <a:xfrm>
            <a:off x="2903374" y="797750"/>
            <a:ext cx="2915114" cy="1678975"/>
          </a:xfrm>
          <a:prstGeom prst="rect">
            <a:avLst/>
          </a:prstGeom>
          <a:noFill/>
          <a:ln>
            <a:noFill/>
          </a:ln>
        </p:spPr>
      </p:pic>
      <p:pic>
        <p:nvPicPr>
          <p:cNvPr id="226" name="Google Shape;226;p33"/>
          <p:cNvPicPr preferRelativeResize="0"/>
          <p:nvPr/>
        </p:nvPicPr>
        <p:blipFill>
          <a:blip r:embed="rId5">
            <a:alphaModFix/>
          </a:blip>
          <a:stretch>
            <a:fillRect/>
          </a:stretch>
        </p:blipFill>
        <p:spPr>
          <a:xfrm>
            <a:off x="6300789" y="1128527"/>
            <a:ext cx="2267835" cy="1108201"/>
          </a:xfrm>
          <a:prstGeom prst="rect">
            <a:avLst/>
          </a:prstGeom>
          <a:noFill/>
          <a:ln>
            <a:noFill/>
          </a:ln>
        </p:spPr>
      </p:pic>
      <p:pic>
        <p:nvPicPr>
          <p:cNvPr id="227" name="Google Shape;227;p33"/>
          <p:cNvPicPr preferRelativeResize="0"/>
          <p:nvPr/>
        </p:nvPicPr>
        <p:blipFill>
          <a:blip r:embed="rId6">
            <a:alphaModFix/>
          </a:blip>
          <a:stretch>
            <a:fillRect/>
          </a:stretch>
        </p:blipFill>
        <p:spPr>
          <a:xfrm>
            <a:off x="6950050" y="3032263"/>
            <a:ext cx="1300925" cy="1014676"/>
          </a:xfrm>
          <a:prstGeom prst="rect">
            <a:avLst/>
          </a:prstGeom>
          <a:noFill/>
          <a:ln>
            <a:noFill/>
          </a:ln>
        </p:spPr>
      </p:pic>
      <p:pic>
        <p:nvPicPr>
          <p:cNvPr id="228" name="Google Shape;228;p33"/>
          <p:cNvPicPr preferRelativeResize="0"/>
          <p:nvPr/>
        </p:nvPicPr>
        <p:blipFill>
          <a:blip r:embed="rId7">
            <a:alphaModFix/>
          </a:blip>
          <a:stretch>
            <a:fillRect/>
          </a:stretch>
        </p:blipFill>
        <p:spPr>
          <a:xfrm>
            <a:off x="801800" y="3004595"/>
            <a:ext cx="1466750" cy="1108200"/>
          </a:xfrm>
          <a:prstGeom prst="rect">
            <a:avLst/>
          </a:prstGeom>
          <a:noFill/>
          <a:ln>
            <a:noFill/>
          </a:ln>
        </p:spPr>
      </p:pic>
      <p:pic>
        <p:nvPicPr>
          <p:cNvPr id="229" name="Google Shape;229;p33"/>
          <p:cNvPicPr preferRelativeResize="0"/>
          <p:nvPr/>
        </p:nvPicPr>
        <p:blipFill>
          <a:blip r:embed="rId8">
            <a:alphaModFix/>
          </a:blip>
          <a:stretch>
            <a:fillRect/>
          </a:stretch>
        </p:blipFill>
        <p:spPr>
          <a:xfrm>
            <a:off x="2761888" y="2917107"/>
            <a:ext cx="1802050" cy="1364706"/>
          </a:xfrm>
          <a:prstGeom prst="rect">
            <a:avLst/>
          </a:prstGeom>
          <a:noFill/>
          <a:ln>
            <a:noFill/>
          </a:ln>
        </p:spPr>
      </p:pic>
      <p:pic>
        <p:nvPicPr>
          <p:cNvPr id="230" name="Google Shape;230;p33"/>
          <p:cNvPicPr preferRelativeResize="0"/>
          <p:nvPr/>
        </p:nvPicPr>
        <p:blipFill>
          <a:blip r:embed="rId9">
            <a:alphaModFix/>
          </a:blip>
          <a:stretch>
            <a:fillRect/>
          </a:stretch>
        </p:blipFill>
        <p:spPr>
          <a:xfrm>
            <a:off x="4839538" y="2767550"/>
            <a:ext cx="1678976" cy="1678976"/>
          </a:xfrm>
          <a:prstGeom prst="rect">
            <a:avLst/>
          </a:prstGeom>
          <a:noFill/>
          <a:ln>
            <a:noFill/>
          </a:ln>
        </p:spPr>
      </p:pic>
      <p:sp>
        <p:nvSpPr>
          <p:cNvPr id="231" name="Google Shape;231;p33"/>
          <p:cNvSpPr txBox="1"/>
          <p:nvPr/>
        </p:nvSpPr>
        <p:spPr>
          <a:xfrm>
            <a:off x="885075" y="2516888"/>
            <a:ext cx="7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ESP32</a:t>
            </a:r>
            <a:endParaRPr/>
          </a:p>
        </p:txBody>
      </p:sp>
      <p:sp>
        <p:nvSpPr>
          <p:cNvPr id="232" name="Google Shape;232;p33"/>
          <p:cNvSpPr txBox="1"/>
          <p:nvPr/>
        </p:nvSpPr>
        <p:spPr>
          <a:xfrm>
            <a:off x="3115163" y="2516888"/>
            <a:ext cx="21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64x32 RGB LED Matrix</a:t>
            </a:r>
            <a:endParaRPr/>
          </a:p>
        </p:txBody>
      </p:sp>
      <p:sp>
        <p:nvSpPr>
          <p:cNvPr id="233" name="Google Shape;233;p33"/>
          <p:cNvSpPr txBox="1"/>
          <p:nvPr/>
        </p:nvSpPr>
        <p:spPr>
          <a:xfrm>
            <a:off x="6412550" y="2516888"/>
            <a:ext cx="21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5V 3 Ampere Netzteil</a:t>
            </a:r>
            <a:endParaRPr/>
          </a:p>
        </p:txBody>
      </p:sp>
      <p:sp>
        <p:nvSpPr>
          <p:cNvPr id="234" name="Google Shape;234;p33"/>
          <p:cNvSpPr txBox="1"/>
          <p:nvPr/>
        </p:nvSpPr>
        <p:spPr>
          <a:xfrm>
            <a:off x="830800" y="4162100"/>
            <a:ext cx="16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Micro-USB Kabel</a:t>
            </a:r>
            <a:endParaRPr/>
          </a:p>
        </p:txBody>
      </p:sp>
      <p:sp>
        <p:nvSpPr>
          <p:cNvPr id="235" name="Google Shape;235;p33"/>
          <p:cNvSpPr txBox="1"/>
          <p:nvPr/>
        </p:nvSpPr>
        <p:spPr>
          <a:xfrm>
            <a:off x="2674165" y="4154525"/>
            <a:ext cx="196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Micro-USB Kabel mit 2 offenen Kabelenden</a:t>
            </a:r>
            <a:endParaRPr/>
          </a:p>
        </p:txBody>
      </p:sp>
      <p:sp>
        <p:nvSpPr>
          <p:cNvPr id="236" name="Google Shape;236;p33"/>
          <p:cNvSpPr txBox="1"/>
          <p:nvPr/>
        </p:nvSpPr>
        <p:spPr>
          <a:xfrm>
            <a:off x="4804615" y="4162100"/>
            <a:ext cx="196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Female-to-Female Kabel</a:t>
            </a:r>
            <a:endParaRPr/>
          </a:p>
        </p:txBody>
      </p:sp>
      <p:sp>
        <p:nvSpPr>
          <p:cNvPr id="237" name="Google Shape;237;p33"/>
          <p:cNvSpPr txBox="1"/>
          <p:nvPr/>
        </p:nvSpPr>
        <p:spPr>
          <a:xfrm>
            <a:off x="6928350" y="4162125"/>
            <a:ext cx="1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Terminal Block</a:t>
            </a:r>
            <a:endParaRPr/>
          </a:p>
        </p:txBody>
      </p:sp>
      <p:sp>
        <p:nvSpPr>
          <p:cNvPr id="238" name="Google Shape;238;p33"/>
          <p:cNvSpPr txBox="1"/>
          <p:nvPr/>
        </p:nvSpPr>
        <p:spPr>
          <a:xfrm>
            <a:off x="1554125" y="2547650"/>
            <a:ext cx="35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[3]</a:t>
            </a:r>
            <a:endParaRPr sz="1000"/>
          </a:p>
        </p:txBody>
      </p:sp>
      <p:sp>
        <p:nvSpPr>
          <p:cNvPr id="239" name="Google Shape;239;p33"/>
          <p:cNvSpPr txBox="1"/>
          <p:nvPr/>
        </p:nvSpPr>
        <p:spPr>
          <a:xfrm>
            <a:off x="5025838" y="2547650"/>
            <a:ext cx="35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[4]</a:t>
            </a:r>
            <a:endParaRPr sz="1000"/>
          </a:p>
        </p:txBody>
      </p:sp>
      <p:sp>
        <p:nvSpPr>
          <p:cNvPr id="240" name="Google Shape;240;p33"/>
          <p:cNvSpPr txBox="1"/>
          <p:nvPr/>
        </p:nvSpPr>
        <p:spPr>
          <a:xfrm>
            <a:off x="8250975" y="2547650"/>
            <a:ext cx="35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[5]</a:t>
            </a:r>
            <a:endParaRPr sz="1000"/>
          </a:p>
        </p:txBody>
      </p:sp>
      <p:sp>
        <p:nvSpPr>
          <p:cNvPr id="241" name="Google Shape;241;p33"/>
          <p:cNvSpPr txBox="1"/>
          <p:nvPr/>
        </p:nvSpPr>
        <p:spPr>
          <a:xfrm>
            <a:off x="8250975" y="4184150"/>
            <a:ext cx="35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[9]</a:t>
            </a:r>
            <a:endParaRPr sz="1000"/>
          </a:p>
        </p:txBody>
      </p:sp>
      <p:sp>
        <p:nvSpPr>
          <p:cNvPr id="242" name="Google Shape;242;p33"/>
          <p:cNvSpPr txBox="1"/>
          <p:nvPr/>
        </p:nvSpPr>
        <p:spPr>
          <a:xfrm>
            <a:off x="6335088" y="4184150"/>
            <a:ext cx="35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[8]</a:t>
            </a:r>
            <a:endParaRPr sz="1000"/>
          </a:p>
        </p:txBody>
      </p:sp>
      <p:sp>
        <p:nvSpPr>
          <p:cNvPr id="243" name="Google Shape;243;p33"/>
          <p:cNvSpPr txBox="1"/>
          <p:nvPr/>
        </p:nvSpPr>
        <p:spPr>
          <a:xfrm>
            <a:off x="4419225" y="4184150"/>
            <a:ext cx="35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[7]</a:t>
            </a:r>
            <a:endParaRPr sz="1000"/>
          </a:p>
        </p:txBody>
      </p:sp>
      <p:sp>
        <p:nvSpPr>
          <p:cNvPr id="244" name="Google Shape;244;p33"/>
          <p:cNvSpPr txBox="1"/>
          <p:nvPr/>
        </p:nvSpPr>
        <p:spPr>
          <a:xfrm>
            <a:off x="2232200" y="4184150"/>
            <a:ext cx="35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[6]</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2. LED Matrix: Software</a:t>
            </a:r>
            <a:endParaRPr/>
          </a:p>
        </p:txBody>
      </p:sp>
      <p:sp>
        <p:nvSpPr>
          <p:cNvPr id="250" name="Google Shape;250;p34"/>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251" name="Google Shape;251;p34"/>
          <p:cNvSpPr txBox="1"/>
          <p:nvPr/>
        </p:nvSpPr>
        <p:spPr>
          <a:xfrm>
            <a:off x="896475" y="1053000"/>
            <a:ext cx="45483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Verwendete Entwicklungsumgebung:</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Arduino IDE 1.8.13</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Verwendete Bibliotheken:</a:t>
            </a:r>
            <a:endParaRPr sz="1600">
              <a:solidFill>
                <a:schemeClr val="dk1"/>
              </a:solidFill>
            </a:endParaRPr>
          </a:p>
          <a:p>
            <a:pPr indent="-317500" lvl="0" marL="457200" rtl="0" algn="l">
              <a:spcBef>
                <a:spcPts val="0"/>
              </a:spcBef>
              <a:spcAft>
                <a:spcPts val="0"/>
              </a:spcAft>
              <a:buSzPts val="1400"/>
              <a:buChar char="●"/>
            </a:pPr>
            <a:r>
              <a:rPr lang="en" sz="1600">
                <a:solidFill>
                  <a:schemeClr val="dk1"/>
                </a:solidFill>
                <a:uFill>
                  <a:noFill/>
                </a:uFill>
                <a:hlinkClick r:id="rId3">
                  <a:extLst>
                    <a:ext uri="{A12FA001-AC4F-418D-AE19-62706E023703}">
                      <ahyp:hlinkClr val="tx"/>
                    </a:ext>
                  </a:extLst>
                </a:hlinkClick>
              </a:rPr>
              <a:t>Adafruit GFX</a:t>
            </a:r>
            <a:endParaRPr sz="1600">
              <a:solidFill>
                <a:schemeClr val="dk1"/>
              </a:solidFill>
            </a:endParaRPr>
          </a:p>
          <a:p>
            <a:pPr indent="-317500" lvl="0" marL="457200" rtl="0" algn="l">
              <a:spcBef>
                <a:spcPts val="0"/>
              </a:spcBef>
              <a:spcAft>
                <a:spcPts val="0"/>
              </a:spcAft>
              <a:buSzPts val="1400"/>
              <a:buChar char="●"/>
            </a:pPr>
            <a:r>
              <a:rPr lang="en" sz="1600">
                <a:solidFill>
                  <a:schemeClr val="dk1"/>
                </a:solidFill>
                <a:uFill>
                  <a:noFill/>
                </a:uFill>
                <a:hlinkClick r:id="rId4">
                  <a:extLst>
                    <a:ext uri="{A12FA001-AC4F-418D-AE19-62706E023703}">
                      <ahyp:hlinkClr val="tx"/>
                    </a:ext>
                  </a:extLst>
                </a:hlinkClick>
              </a:rPr>
              <a:t>ESP32-HUB75-MatrixPanel-I2S-DMA</a:t>
            </a:r>
            <a:endParaRPr sz="1600">
              <a:solidFill>
                <a:schemeClr val="dk1"/>
              </a:solidFill>
            </a:endParaRPr>
          </a:p>
          <a:p>
            <a:pPr indent="-317500" lvl="0" marL="457200" rtl="0" algn="l">
              <a:spcBef>
                <a:spcPts val="0"/>
              </a:spcBef>
              <a:spcAft>
                <a:spcPts val="0"/>
              </a:spcAft>
              <a:buSzPts val="1400"/>
              <a:buChar char="●"/>
            </a:pPr>
            <a:r>
              <a:rPr lang="en" sz="1600">
                <a:solidFill>
                  <a:schemeClr val="dk1"/>
                </a:solidFill>
                <a:uFill>
                  <a:noFill/>
                </a:uFill>
                <a:hlinkClick r:id="rId5">
                  <a:extLst>
                    <a:ext uri="{A12FA001-AC4F-418D-AE19-62706E023703}">
                      <ahyp:hlinkClr val="tx"/>
                    </a:ext>
                  </a:extLst>
                </a:hlinkClick>
              </a:rPr>
              <a:t>Animated GIF</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Verwendetes Beispiel:</a:t>
            </a:r>
            <a:endParaRPr sz="1600">
              <a:solidFill>
                <a:schemeClr val="dk1"/>
              </a:solidFill>
            </a:endParaRPr>
          </a:p>
          <a:p>
            <a:pPr indent="-317500" lvl="0" marL="457200" rtl="0" algn="l">
              <a:spcBef>
                <a:spcPts val="0"/>
              </a:spcBef>
              <a:spcAft>
                <a:spcPts val="0"/>
              </a:spcAft>
              <a:buSzPts val="1400"/>
              <a:buChar char="●"/>
            </a:pPr>
            <a:r>
              <a:rPr lang="en" sz="1600">
                <a:solidFill>
                  <a:schemeClr val="dk1"/>
                </a:solidFill>
                <a:uFill>
                  <a:noFill/>
                </a:uFill>
                <a:hlinkClick r:id="rId6">
                  <a:extLst>
                    <a:ext uri="{A12FA001-AC4F-418D-AE19-62706E023703}">
                      <ahyp:hlinkClr val="tx"/>
                    </a:ext>
                  </a:extLst>
                </a:hlinkClick>
              </a:rPr>
              <a:t>AnimatedGIFPanel.ino</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Verwendetes Plugin:</a:t>
            </a:r>
            <a:endParaRPr sz="1600">
              <a:solidFill>
                <a:schemeClr val="dk1"/>
              </a:solidFill>
            </a:endParaRPr>
          </a:p>
          <a:p>
            <a:pPr indent="-317500" lvl="0" marL="457200" rtl="0" algn="l">
              <a:spcBef>
                <a:spcPts val="0"/>
              </a:spcBef>
              <a:spcAft>
                <a:spcPts val="0"/>
              </a:spcAft>
              <a:buClr>
                <a:schemeClr val="dk1"/>
              </a:buClr>
              <a:buSzPts val="1400"/>
              <a:buChar char="●"/>
            </a:pPr>
            <a:r>
              <a:rPr lang="en" sz="1600">
                <a:solidFill>
                  <a:schemeClr val="dk1"/>
                </a:solidFill>
                <a:uFill>
                  <a:noFill/>
                </a:uFill>
                <a:hlinkClick r:id="rId7">
                  <a:extLst>
                    <a:ext uri="{A12FA001-AC4F-418D-AE19-62706E023703}">
                      <ahyp:hlinkClr val="tx"/>
                    </a:ext>
                  </a:extLst>
                </a:hlinkClick>
              </a:rPr>
              <a:t>Arduino ESP32 filesystem uploader</a:t>
            </a:r>
            <a:endParaRPr sz="1600">
              <a:solidFill>
                <a:schemeClr val="dk1"/>
              </a:solidFill>
            </a:endParaRPr>
          </a:p>
        </p:txBody>
      </p:sp>
      <p:pic>
        <p:nvPicPr>
          <p:cNvPr id="252" name="Google Shape;252;p34"/>
          <p:cNvPicPr preferRelativeResize="0"/>
          <p:nvPr/>
        </p:nvPicPr>
        <p:blipFill rotWithShape="1">
          <a:blip r:embed="rId8">
            <a:alphaModFix/>
          </a:blip>
          <a:srcRect b="12105" l="28966" r="30639" t="11277"/>
          <a:stretch/>
        </p:blipFill>
        <p:spPr>
          <a:xfrm>
            <a:off x="6185000" y="1367537"/>
            <a:ext cx="973887" cy="969725"/>
          </a:xfrm>
          <a:prstGeom prst="rect">
            <a:avLst/>
          </a:prstGeom>
          <a:noFill/>
          <a:ln>
            <a:noFill/>
          </a:ln>
        </p:spPr>
      </p:pic>
      <p:pic>
        <p:nvPicPr>
          <p:cNvPr id="253" name="Google Shape;253;p34"/>
          <p:cNvPicPr preferRelativeResize="0"/>
          <p:nvPr/>
        </p:nvPicPr>
        <p:blipFill>
          <a:blip r:embed="rId9">
            <a:alphaModFix/>
          </a:blip>
          <a:stretch>
            <a:fillRect/>
          </a:stretch>
        </p:blipFill>
        <p:spPr>
          <a:xfrm>
            <a:off x="5636148" y="2550171"/>
            <a:ext cx="2365177" cy="969725"/>
          </a:xfrm>
          <a:prstGeom prst="rect">
            <a:avLst/>
          </a:prstGeom>
          <a:noFill/>
          <a:ln>
            <a:noFill/>
          </a:ln>
        </p:spPr>
      </p:pic>
      <p:sp>
        <p:nvSpPr>
          <p:cNvPr id="254" name="Google Shape;254;p34"/>
          <p:cNvSpPr txBox="1"/>
          <p:nvPr/>
        </p:nvSpPr>
        <p:spPr>
          <a:xfrm>
            <a:off x="7158875" y="1998550"/>
            <a:ext cx="40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[10]</a:t>
            </a:r>
            <a:endParaRPr sz="1000"/>
          </a:p>
        </p:txBody>
      </p:sp>
      <p:sp>
        <p:nvSpPr>
          <p:cNvPr id="255" name="Google Shape;255;p34"/>
          <p:cNvSpPr txBox="1"/>
          <p:nvPr/>
        </p:nvSpPr>
        <p:spPr>
          <a:xfrm>
            <a:off x="7809175" y="3065350"/>
            <a:ext cx="475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[11]</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2. LED Matrix: Design</a:t>
            </a:r>
            <a:endParaRPr/>
          </a:p>
        </p:txBody>
      </p:sp>
      <p:sp>
        <p:nvSpPr>
          <p:cNvPr id="261" name="Google Shape;261;p35"/>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262" name="Google Shape;262;p35"/>
          <p:cNvSpPr txBox="1"/>
          <p:nvPr/>
        </p:nvSpPr>
        <p:spPr>
          <a:xfrm>
            <a:off x="6092675" y="3808775"/>
            <a:ext cx="152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Finales Design</a:t>
            </a:r>
            <a:endParaRPr/>
          </a:p>
        </p:txBody>
      </p:sp>
      <p:sp>
        <p:nvSpPr>
          <p:cNvPr id="263" name="Google Shape;263;p35"/>
          <p:cNvSpPr txBox="1"/>
          <p:nvPr/>
        </p:nvSpPr>
        <p:spPr>
          <a:xfrm>
            <a:off x="630975" y="1195050"/>
            <a:ext cx="4646400" cy="2401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600">
                <a:solidFill>
                  <a:schemeClr val="dk1"/>
                </a:solidFill>
              </a:rPr>
              <a:t>Design muss vom </a:t>
            </a:r>
            <a:r>
              <a:rPr lang="en" sz="1600">
                <a:solidFill>
                  <a:schemeClr val="dk1"/>
                </a:solidFill>
              </a:rPr>
              <a:t>Fahrrad</a:t>
            </a:r>
            <a:r>
              <a:rPr lang="en" sz="1600">
                <a:solidFill>
                  <a:schemeClr val="dk1"/>
                </a:solidFill>
              </a:rPr>
              <a:t> aus erkennbar sein → </a:t>
            </a:r>
            <a:r>
              <a:rPr lang="en" sz="1600">
                <a:solidFill>
                  <a:schemeClr val="dk1"/>
                </a:solidFill>
              </a:rPr>
              <a:t> Design aufs Wesentliche reduziert</a:t>
            </a:r>
            <a:endParaRPr sz="1600">
              <a:solidFill>
                <a:schemeClr val="dk1"/>
              </a:solidFill>
            </a:endParaRPr>
          </a:p>
          <a:p>
            <a:pPr indent="-317500" lvl="0" marL="457200" rtl="0" algn="l">
              <a:spcBef>
                <a:spcPts val="0"/>
              </a:spcBef>
              <a:spcAft>
                <a:spcPts val="0"/>
              </a:spcAft>
              <a:buSzPts val="1400"/>
              <a:buChar char="●"/>
            </a:pPr>
            <a:r>
              <a:rPr lang="en" sz="1600">
                <a:solidFill>
                  <a:schemeClr val="dk1"/>
                </a:solidFill>
              </a:rPr>
              <a:t>FahrradfahrerInnen sollen links überholen und sich rechts einordnen</a:t>
            </a:r>
            <a:endParaRPr sz="1600">
              <a:solidFill>
                <a:schemeClr val="dk1"/>
              </a:solidFill>
            </a:endParaRPr>
          </a:p>
          <a:p>
            <a:pPr indent="-317500" lvl="0" marL="457200" rtl="0" algn="l">
              <a:spcBef>
                <a:spcPts val="0"/>
              </a:spcBef>
              <a:spcAft>
                <a:spcPts val="0"/>
              </a:spcAft>
              <a:buSzPts val="1400"/>
              <a:buChar char="●"/>
            </a:pPr>
            <a:r>
              <a:rPr lang="en" sz="1600">
                <a:solidFill>
                  <a:schemeClr val="dk1"/>
                </a:solidFill>
              </a:rPr>
              <a:t>Keine Warnung - nur als Hinweis → </a:t>
            </a:r>
            <a:r>
              <a:rPr lang="en" sz="1600">
                <a:solidFill>
                  <a:schemeClr val="dk1"/>
                </a:solidFill>
              </a:rPr>
              <a:t>Grün als Farbe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Sechs Frames (GIF)</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Verwendete Software: Piskel (kostenlos)</a:t>
            </a:r>
            <a:endParaRPr sz="1600">
              <a:solidFill>
                <a:schemeClr val="dk1"/>
              </a:solidFill>
            </a:endParaRPr>
          </a:p>
        </p:txBody>
      </p:sp>
      <p:pic>
        <p:nvPicPr>
          <p:cNvPr id="264" name="Google Shape;264;p35"/>
          <p:cNvPicPr preferRelativeResize="0"/>
          <p:nvPr/>
        </p:nvPicPr>
        <p:blipFill>
          <a:blip r:embed="rId3">
            <a:alphaModFix/>
          </a:blip>
          <a:stretch>
            <a:fillRect/>
          </a:stretch>
        </p:blipFill>
        <p:spPr>
          <a:xfrm rot="5400000">
            <a:off x="5333525" y="1522775"/>
            <a:ext cx="3048000" cy="152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3. TinyML &amp; Edge Impulse</a:t>
            </a:r>
            <a:endParaRPr/>
          </a:p>
        </p:txBody>
      </p:sp>
      <p:sp>
        <p:nvSpPr>
          <p:cNvPr id="270" name="Google Shape;270;p36"/>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pic>
        <p:nvPicPr>
          <p:cNvPr id="271" name="Google Shape;271;p36"/>
          <p:cNvPicPr preferRelativeResize="0"/>
          <p:nvPr/>
        </p:nvPicPr>
        <p:blipFill rotWithShape="1">
          <a:blip r:embed="rId3">
            <a:alphaModFix/>
          </a:blip>
          <a:srcRect b="12105" l="28966" r="30639" t="11277"/>
          <a:stretch/>
        </p:blipFill>
        <p:spPr>
          <a:xfrm>
            <a:off x="6214800" y="1567012"/>
            <a:ext cx="973887" cy="969725"/>
          </a:xfrm>
          <a:prstGeom prst="rect">
            <a:avLst/>
          </a:prstGeom>
          <a:noFill/>
          <a:ln>
            <a:noFill/>
          </a:ln>
        </p:spPr>
      </p:pic>
      <p:pic>
        <p:nvPicPr>
          <p:cNvPr id="272" name="Google Shape;272;p36"/>
          <p:cNvPicPr preferRelativeResize="0"/>
          <p:nvPr/>
        </p:nvPicPr>
        <p:blipFill>
          <a:blip r:embed="rId4">
            <a:alphaModFix/>
          </a:blip>
          <a:stretch>
            <a:fillRect/>
          </a:stretch>
        </p:blipFill>
        <p:spPr>
          <a:xfrm>
            <a:off x="5530300" y="2601450"/>
            <a:ext cx="1939450" cy="969725"/>
          </a:xfrm>
          <a:prstGeom prst="rect">
            <a:avLst/>
          </a:prstGeom>
          <a:noFill/>
          <a:ln>
            <a:noFill/>
          </a:ln>
        </p:spPr>
      </p:pic>
      <p:pic>
        <p:nvPicPr>
          <p:cNvPr id="273" name="Google Shape;273;p36"/>
          <p:cNvPicPr preferRelativeResize="0"/>
          <p:nvPr/>
        </p:nvPicPr>
        <p:blipFill>
          <a:blip r:embed="rId5">
            <a:alphaModFix/>
          </a:blip>
          <a:stretch>
            <a:fillRect/>
          </a:stretch>
        </p:blipFill>
        <p:spPr>
          <a:xfrm>
            <a:off x="1605425" y="1554461"/>
            <a:ext cx="2138125" cy="2335624"/>
          </a:xfrm>
          <a:prstGeom prst="rect">
            <a:avLst/>
          </a:prstGeom>
          <a:noFill/>
          <a:ln>
            <a:noFill/>
          </a:ln>
        </p:spPr>
      </p:pic>
      <p:sp>
        <p:nvSpPr>
          <p:cNvPr id="274" name="Google Shape;274;p36"/>
          <p:cNvSpPr txBox="1"/>
          <p:nvPr/>
        </p:nvSpPr>
        <p:spPr>
          <a:xfrm>
            <a:off x="856650" y="3103863"/>
            <a:ext cx="131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Arduino Nano 33 </a:t>
            </a:r>
            <a:endParaRPr sz="1000"/>
          </a:p>
          <a:p>
            <a:pPr indent="0" lvl="0" marL="0" rtl="0" algn="l">
              <a:spcBef>
                <a:spcPts val="0"/>
              </a:spcBef>
              <a:spcAft>
                <a:spcPts val="0"/>
              </a:spcAft>
              <a:buNone/>
            </a:pPr>
            <a:r>
              <a:rPr lang="en" sz="1000"/>
              <a:t>BLE Sense</a:t>
            </a:r>
            <a:endParaRPr sz="1000"/>
          </a:p>
        </p:txBody>
      </p:sp>
      <p:sp>
        <p:nvSpPr>
          <p:cNvPr id="275" name="Google Shape;275;p36"/>
          <p:cNvSpPr/>
          <p:nvPr/>
        </p:nvSpPr>
        <p:spPr>
          <a:xfrm rot="-1501417">
            <a:off x="2167492" y="2713289"/>
            <a:ext cx="1391517" cy="586645"/>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rot="-1464056">
            <a:off x="1969225" y="1648024"/>
            <a:ext cx="859800" cy="862481"/>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rot="9122786">
            <a:off x="3306692" y="1349073"/>
            <a:ext cx="238077" cy="1971944"/>
          </a:xfrm>
          <a:prstGeom prst="leftBrace">
            <a:avLst>
              <a:gd fmla="val 50000" name="adj1"/>
              <a:gd fmla="val 50000" name="adj2"/>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txBox="1"/>
          <p:nvPr/>
        </p:nvSpPr>
        <p:spPr>
          <a:xfrm>
            <a:off x="804300" y="1392563"/>
            <a:ext cx="1421100" cy="338700"/>
          </a:xfrm>
          <a:prstGeom prst="rect">
            <a:avLst/>
          </a:prstGeom>
          <a:noFill/>
          <a:ln>
            <a:noFill/>
          </a:ln>
        </p:spPr>
        <p:txBody>
          <a:bodyPr anchorCtr="0" anchor="t" bIns="91425" lIns="91425" spcFirstLastPara="1" rIns="91425" wrap="square" tIns="91425">
            <a:spAutoFit/>
          </a:bodyPr>
          <a:lstStyle/>
          <a:p>
            <a:pPr indent="0" lvl="0" marL="0" rtl="0" algn="just">
              <a:lnSpc>
                <a:spcPct val="130000"/>
              </a:lnSpc>
              <a:spcBef>
                <a:spcPts val="1200"/>
              </a:spcBef>
              <a:spcAft>
                <a:spcPts val="0"/>
              </a:spcAft>
              <a:buNone/>
            </a:pPr>
            <a:r>
              <a:rPr lang="en" sz="1000">
                <a:solidFill>
                  <a:schemeClr val="dk1"/>
                </a:solidFill>
              </a:rPr>
              <a:t>ArduCam OV7675</a:t>
            </a:r>
            <a:endParaRPr sz="1000"/>
          </a:p>
        </p:txBody>
      </p:sp>
      <p:sp>
        <p:nvSpPr>
          <p:cNvPr id="279" name="Google Shape;279;p36"/>
          <p:cNvSpPr txBox="1"/>
          <p:nvPr/>
        </p:nvSpPr>
        <p:spPr>
          <a:xfrm>
            <a:off x="3590175" y="1872300"/>
            <a:ext cx="1634100" cy="538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200"/>
              </a:spcBef>
              <a:spcAft>
                <a:spcPts val="0"/>
              </a:spcAft>
              <a:buNone/>
            </a:pPr>
            <a:r>
              <a:rPr lang="en" sz="1000">
                <a:solidFill>
                  <a:schemeClr val="dk1"/>
                </a:solidFill>
              </a:rPr>
              <a:t>Arduino Tiny Machine Learning Shield</a:t>
            </a:r>
            <a:endParaRPr sz="1000"/>
          </a:p>
        </p:txBody>
      </p:sp>
      <p:sp>
        <p:nvSpPr>
          <p:cNvPr id="280" name="Google Shape;280;p36"/>
          <p:cNvSpPr txBox="1"/>
          <p:nvPr/>
        </p:nvSpPr>
        <p:spPr>
          <a:xfrm>
            <a:off x="1109575" y="3890063"/>
            <a:ext cx="3205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Tiny Machine Learning Harvard Kit</a:t>
            </a:r>
            <a:endParaRPr sz="1300"/>
          </a:p>
        </p:txBody>
      </p:sp>
      <p:sp>
        <p:nvSpPr>
          <p:cNvPr id="281" name="Google Shape;281;p36"/>
          <p:cNvSpPr txBox="1"/>
          <p:nvPr/>
        </p:nvSpPr>
        <p:spPr>
          <a:xfrm>
            <a:off x="7348175" y="3237788"/>
            <a:ext cx="52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[12]</a:t>
            </a:r>
            <a:endParaRPr sz="1000"/>
          </a:p>
        </p:txBody>
      </p:sp>
      <p:sp>
        <p:nvSpPr>
          <p:cNvPr id="282" name="Google Shape;282;p36"/>
          <p:cNvSpPr txBox="1"/>
          <p:nvPr/>
        </p:nvSpPr>
        <p:spPr>
          <a:xfrm>
            <a:off x="7042200" y="2203350"/>
            <a:ext cx="42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[10]</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539750" y="305147"/>
            <a:ext cx="75249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3. Tiny ML &amp; Edge Impuls</a:t>
            </a:r>
            <a:endParaRPr/>
          </a:p>
        </p:txBody>
      </p:sp>
      <p:sp>
        <p:nvSpPr>
          <p:cNvPr id="288" name="Google Shape;288;p37"/>
          <p:cNvSpPr txBox="1"/>
          <p:nvPr>
            <p:ph idx="12" type="sldNum"/>
          </p:nvPr>
        </p:nvSpPr>
        <p:spPr>
          <a:xfrm>
            <a:off x="539750" y="4687099"/>
            <a:ext cx="1728900" cy="1800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289" name="Google Shape;289;p37"/>
          <p:cNvSpPr txBox="1"/>
          <p:nvPr/>
        </p:nvSpPr>
        <p:spPr>
          <a:xfrm>
            <a:off x="4170275" y="4239150"/>
            <a:ext cx="44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[14]</a:t>
            </a:r>
            <a:endParaRPr sz="1000"/>
          </a:p>
        </p:txBody>
      </p:sp>
      <p:pic>
        <p:nvPicPr>
          <p:cNvPr id="290" name="Google Shape;290;p37"/>
          <p:cNvPicPr preferRelativeResize="0"/>
          <p:nvPr/>
        </p:nvPicPr>
        <p:blipFill>
          <a:blip r:embed="rId3">
            <a:alphaModFix/>
          </a:blip>
          <a:stretch>
            <a:fillRect/>
          </a:stretch>
        </p:blipFill>
        <p:spPr>
          <a:xfrm>
            <a:off x="533400" y="1026350"/>
            <a:ext cx="7236125" cy="3287749"/>
          </a:xfrm>
          <a:prstGeom prst="rect">
            <a:avLst/>
          </a:prstGeom>
          <a:noFill/>
          <a:ln>
            <a:noFill/>
          </a:ln>
        </p:spPr>
      </p:pic>
      <p:sp>
        <p:nvSpPr>
          <p:cNvPr id="291" name="Google Shape;291;p37"/>
          <p:cNvSpPr txBox="1"/>
          <p:nvPr/>
        </p:nvSpPr>
        <p:spPr>
          <a:xfrm>
            <a:off x="683625" y="2627350"/>
            <a:ext cx="44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[13]</a:t>
            </a:r>
            <a:endParaRPr sz="1000"/>
          </a:p>
        </p:txBody>
      </p:sp>
      <p:sp>
        <p:nvSpPr>
          <p:cNvPr id="292" name="Google Shape;292;p37"/>
          <p:cNvSpPr txBox="1"/>
          <p:nvPr/>
        </p:nvSpPr>
        <p:spPr>
          <a:xfrm>
            <a:off x="3182325" y="3740025"/>
            <a:ext cx="496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[12]</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HTW Berlin">
      <a:dk1>
        <a:srgbClr val="000000"/>
      </a:dk1>
      <a:lt1>
        <a:srgbClr val="FFFFFF"/>
      </a:lt1>
      <a:dk2>
        <a:srgbClr val="404040"/>
      </a:dk2>
      <a:lt2>
        <a:srgbClr val="E3F1CC"/>
      </a:lt2>
      <a:accent1>
        <a:srgbClr val="76B900"/>
      </a:accent1>
      <a:accent2>
        <a:srgbClr val="588B00"/>
      </a:accent2>
      <a:accent3>
        <a:srgbClr val="355300"/>
      </a:accent3>
      <a:accent4>
        <a:srgbClr val="243800"/>
      </a:accent4>
      <a:accent5>
        <a:srgbClr val="0082D1"/>
      </a:accent5>
      <a:accent6>
        <a:srgbClr val="FF5F00"/>
      </a:accent6>
      <a:hlink>
        <a:srgbClr val="000000"/>
      </a:hlink>
      <a:folHlink>
        <a:srgbClr val="243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